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16"/>
  </p:notesMasterIdLst>
  <p:handoutMasterIdLst>
    <p:handoutMasterId r:id="rId17"/>
  </p:handoutMasterIdLst>
  <p:sldIdLst>
    <p:sldId id="606" r:id="rId5"/>
    <p:sldId id="610" r:id="rId6"/>
    <p:sldId id="607" r:id="rId7"/>
    <p:sldId id="284" r:id="rId8"/>
    <p:sldId id="611" r:id="rId9"/>
    <p:sldId id="609" r:id="rId10"/>
    <p:sldId id="605" r:id="rId11"/>
    <p:sldId id="612" r:id="rId12"/>
    <p:sldId id="608" r:id="rId13"/>
    <p:sldId id="603" r:id="rId14"/>
    <p:sldId id="604" r:id="rId15"/>
  </p:sldIdLst>
  <p:sldSz cx="24384000" cy="13716000"/>
  <p:notesSz cx="6858000" cy="9144000"/>
  <p:embeddedFontLst>
    <p:embeddedFont>
      <p:font typeface="Lexend" panose="020B0604020202020204" charset="0"/>
      <p:regular r:id="rId18"/>
      <p:bold r:id="rId19"/>
    </p:embeddedFont>
    <p:embeddedFont>
      <p:font typeface="Lexend Dec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438"/>
    <a:srgbClr val="1A2B5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88032-FD01-48B9-A4F6-C326083B1011}" v="1" dt="2024-12-11T14:05:06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0145" autoAdjust="0"/>
  </p:normalViewPr>
  <p:slideViewPr>
    <p:cSldViewPr>
      <p:cViewPr varScale="1">
        <p:scale>
          <a:sx n="64" d="100"/>
          <a:sy n="64" d="100"/>
        </p:scale>
        <p:origin x="15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Fraser" userId="43a63721-cea0-49ef-869d-a257f7f55c90" providerId="ADAL" clId="{0E388032-FD01-48B9-A4F6-C326083B1011}"/>
    <pc:docChg chg="custSel addSld modSld sldOrd">
      <pc:chgData name="Joanna Fraser" userId="43a63721-cea0-49ef-869d-a257f7f55c90" providerId="ADAL" clId="{0E388032-FD01-48B9-A4F6-C326083B1011}" dt="2024-12-11T14:09:35.841" v="158"/>
      <pc:docMkLst>
        <pc:docMk/>
      </pc:docMkLst>
      <pc:sldChg chg="addSp modSp new modAnim">
        <pc:chgData name="Joanna Fraser" userId="43a63721-cea0-49ef-869d-a257f7f55c90" providerId="ADAL" clId="{0E388032-FD01-48B9-A4F6-C326083B1011}" dt="2024-12-11T14:05:06.166" v="1"/>
        <pc:sldMkLst>
          <pc:docMk/>
          <pc:sldMk cId="3746457892" sldId="609"/>
        </pc:sldMkLst>
        <pc:picChg chg="add mod">
          <ac:chgData name="Joanna Fraser" userId="43a63721-cea0-49ef-869d-a257f7f55c90" providerId="ADAL" clId="{0E388032-FD01-48B9-A4F6-C326083B1011}" dt="2024-12-11T14:05:06.166" v="1"/>
          <ac:picMkLst>
            <pc:docMk/>
            <pc:sldMk cId="3746457892" sldId="609"/>
            <ac:picMk id="2" creationId="{6751CB63-9468-4228-29C1-081E171F374C}"/>
          </ac:picMkLst>
        </pc:picChg>
      </pc:sldChg>
      <pc:sldChg chg="modSp new mod">
        <pc:chgData name="Joanna Fraser" userId="43a63721-cea0-49ef-869d-a257f7f55c90" providerId="ADAL" clId="{0E388032-FD01-48B9-A4F6-C326083B1011}" dt="2024-12-11T14:05:56.676" v="46" actId="20577"/>
        <pc:sldMkLst>
          <pc:docMk/>
          <pc:sldMk cId="853533234" sldId="610"/>
        </pc:sldMkLst>
        <pc:spChg chg="mod">
          <ac:chgData name="Joanna Fraser" userId="43a63721-cea0-49ef-869d-a257f7f55c90" providerId="ADAL" clId="{0E388032-FD01-48B9-A4F6-C326083B1011}" dt="2024-12-11T14:05:50.588" v="25" actId="27636"/>
          <ac:spMkLst>
            <pc:docMk/>
            <pc:sldMk cId="853533234" sldId="610"/>
            <ac:spMk id="2" creationId="{320BAEA1-113D-B66A-B77A-4CACB6297793}"/>
          </ac:spMkLst>
        </pc:spChg>
        <pc:spChg chg="mod">
          <ac:chgData name="Joanna Fraser" userId="43a63721-cea0-49ef-869d-a257f7f55c90" providerId="ADAL" clId="{0E388032-FD01-48B9-A4F6-C326083B1011}" dt="2024-12-11T14:05:56.676" v="46" actId="20577"/>
          <ac:spMkLst>
            <pc:docMk/>
            <pc:sldMk cId="853533234" sldId="610"/>
            <ac:spMk id="3" creationId="{C27183CB-5546-8EB8-B8DD-96C392D498BF}"/>
          </ac:spMkLst>
        </pc:spChg>
      </pc:sldChg>
      <pc:sldChg chg="modSp new mod">
        <pc:chgData name="Joanna Fraser" userId="43a63721-cea0-49ef-869d-a257f7f55c90" providerId="ADAL" clId="{0E388032-FD01-48B9-A4F6-C326083B1011}" dt="2024-12-11T14:08:27.398" v="81" actId="255"/>
        <pc:sldMkLst>
          <pc:docMk/>
          <pc:sldMk cId="401658944" sldId="611"/>
        </pc:sldMkLst>
        <pc:spChg chg="mod">
          <ac:chgData name="Joanna Fraser" userId="43a63721-cea0-49ef-869d-a257f7f55c90" providerId="ADAL" clId="{0E388032-FD01-48B9-A4F6-C326083B1011}" dt="2024-12-11T14:08:06.385" v="66" actId="20577"/>
          <ac:spMkLst>
            <pc:docMk/>
            <pc:sldMk cId="401658944" sldId="611"/>
            <ac:spMk id="2" creationId="{1B2EBB26-3A67-669E-6DCF-6395DE45AF60}"/>
          </ac:spMkLst>
        </pc:spChg>
        <pc:spChg chg="mod">
          <ac:chgData name="Joanna Fraser" userId="43a63721-cea0-49ef-869d-a257f7f55c90" providerId="ADAL" clId="{0E388032-FD01-48B9-A4F6-C326083B1011}" dt="2024-12-11T14:08:27.398" v="81" actId="255"/>
          <ac:spMkLst>
            <pc:docMk/>
            <pc:sldMk cId="401658944" sldId="611"/>
            <ac:spMk id="3" creationId="{85B73ABE-64AF-A802-8168-3AC7C888C6BC}"/>
          </ac:spMkLst>
        </pc:spChg>
      </pc:sldChg>
      <pc:sldChg chg="modSp new mod ord">
        <pc:chgData name="Joanna Fraser" userId="43a63721-cea0-49ef-869d-a257f7f55c90" providerId="ADAL" clId="{0E388032-FD01-48B9-A4F6-C326083B1011}" dt="2024-12-11T14:09:35.841" v="158"/>
        <pc:sldMkLst>
          <pc:docMk/>
          <pc:sldMk cId="4097320109" sldId="612"/>
        </pc:sldMkLst>
        <pc:spChg chg="mod">
          <ac:chgData name="Joanna Fraser" userId="43a63721-cea0-49ef-869d-a257f7f55c90" providerId="ADAL" clId="{0E388032-FD01-48B9-A4F6-C326083B1011}" dt="2024-12-11T14:09:27.116" v="156" actId="14100"/>
          <ac:spMkLst>
            <pc:docMk/>
            <pc:sldMk cId="4097320109" sldId="612"/>
            <ac:spMk id="2" creationId="{30BEEADF-D05F-4D31-2EE5-09D0C3AFA9ED}"/>
          </ac:spMkLst>
        </pc:spChg>
        <pc:spChg chg="mod">
          <ac:chgData name="Joanna Fraser" userId="43a63721-cea0-49ef-869d-a257f7f55c90" providerId="ADAL" clId="{0E388032-FD01-48B9-A4F6-C326083B1011}" dt="2024-12-11T14:09:14.854" v="153" actId="14100"/>
          <ac:spMkLst>
            <pc:docMk/>
            <pc:sldMk cId="4097320109" sldId="612"/>
            <ac:spMk id="3" creationId="{C07B6D00-6B27-1500-DD2E-39F861E55D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F68B0-DCA1-C007-1C0A-0B3E4622A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E7D04-B431-EC08-B465-4E0ECB08A5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30C6-A931-4DB0-AB93-0084E2C94A72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D283A-B1AC-F702-8E09-AE3043B84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AA683-9FA3-8A00-D794-4C724ECA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566F-DB80-4907-A964-31853D3673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446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51146-FCB4-4ABE-A293-6C8CF5A8BBB1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A7A4D-3809-4F19-B1D4-1BD525958FF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92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NEEDS A CONNECTION TO THE INTERNET (VIMEO) FOR VIDEO CONTENT TO WORK. </a:t>
            </a:r>
          </a:p>
          <a:p>
            <a:r>
              <a:rPr lang="en-US" dirty="0"/>
              <a:t>If you are not sure you will have one, please request copies of the two videos from joanna@hoolet.co.uk (or download from Vimeo site) to take with you as linked files. They will need linked to the presentation before you start.</a:t>
            </a:r>
          </a:p>
          <a:p>
            <a:r>
              <a:rPr lang="en-US" dirty="0"/>
              <a:t>If you require any support, get in touch with Joanna.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047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046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502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09F58-15C5-0BFE-B803-3F2765753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2EDBF-5CB5-2DF1-94E4-C472D5D1C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DBFB4-A7EA-D1F9-4DE0-9DC135B32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79F8C-24A4-211C-7862-39D31F455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280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7DB5-170B-C9F7-BEDF-0384E890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4BEFE-9E90-030C-F0AE-063753225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237B9A-9FCB-A36D-B36B-B3FA5B92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A0D7D-13E6-9B1E-F156-60854BB13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853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75012-BD89-1816-7470-20E88D76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A4DDA-88ED-0164-9194-4714E9DE0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535C7-D43D-5ECE-C706-477F81FDE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B277-3BC5-948C-17BE-4274CC96E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A7A4D-3809-4F19-B1D4-1BD525958FFA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20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2">
            <a:extLst>
              <a:ext uri="{FF2B5EF4-FFF2-40B4-BE49-F238E27FC236}">
                <a16:creationId xmlns:a16="http://schemas.microsoft.com/office/drawing/2014/main" id="{0302D089-9715-CFD1-3741-D81B4E5B5142}"/>
              </a:ext>
            </a:extLst>
          </p:cNvPr>
          <p:cNvSpPr/>
          <p:nvPr userDrawn="1"/>
        </p:nvSpPr>
        <p:spPr>
          <a:xfrm>
            <a:off x="-63503" y="-63503"/>
            <a:ext cx="6845303" cy="13842997"/>
          </a:xfrm>
          <a:custGeom>
            <a:avLst/>
            <a:gdLst/>
            <a:ahLst/>
            <a:cxnLst/>
            <a:rect l="l" t="t" r="r" b="b"/>
            <a:pathLst>
              <a:path w="6845303" h="13842997">
                <a:moveTo>
                  <a:pt x="0" y="0"/>
                </a:moveTo>
                <a:lnTo>
                  <a:pt x="6845303" y="0"/>
                </a:lnTo>
                <a:lnTo>
                  <a:pt x="6845303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4" name="Group 3">
            <a:extLst>
              <a:ext uri="{FF2B5EF4-FFF2-40B4-BE49-F238E27FC236}">
                <a16:creationId xmlns:a16="http://schemas.microsoft.com/office/drawing/2014/main" id="{700080AB-CCDF-639A-F438-A547A45186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692252" y="11595097"/>
            <a:ext cx="1710452" cy="1345540"/>
            <a:chOff x="0" y="0"/>
            <a:chExt cx="1710449" cy="1345540"/>
          </a:xfrm>
        </p:grpSpPr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707D8157-CCED-5AEF-2AA6-416FE87BF1B5}"/>
                </a:ext>
              </a:extLst>
            </p:cNvPr>
            <p:cNvSpPr/>
            <p:nvPr/>
          </p:nvSpPr>
          <p:spPr>
            <a:xfrm>
              <a:off x="0" y="0"/>
              <a:ext cx="1710436" cy="1345565"/>
            </a:xfrm>
            <a:custGeom>
              <a:avLst/>
              <a:gdLst/>
              <a:ahLst/>
              <a:cxnLst/>
              <a:rect l="l" t="t" r="r" b="b"/>
              <a:pathLst>
                <a:path w="1710436" h="1345565">
                  <a:moveTo>
                    <a:pt x="0" y="1345565"/>
                  </a:moveTo>
                  <a:lnTo>
                    <a:pt x="1710436" y="1345565"/>
                  </a:lnTo>
                  <a:lnTo>
                    <a:pt x="17104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5">
            <a:extLst>
              <a:ext uri="{FF2B5EF4-FFF2-40B4-BE49-F238E27FC236}">
                <a16:creationId xmlns:a16="http://schemas.microsoft.com/office/drawing/2014/main" id="{98053133-C95A-A146-BAFD-87F5EAEEC4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062280" y="1387078"/>
            <a:ext cx="524637" cy="627745"/>
            <a:chOff x="0" y="0"/>
            <a:chExt cx="524637" cy="627748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A3D4DE3A-F762-C7BB-54E5-7990B6A0C2DF}"/>
                </a:ext>
              </a:extLst>
            </p:cNvPr>
            <p:cNvSpPr/>
            <p:nvPr/>
          </p:nvSpPr>
          <p:spPr>
            <a:xfrm>
              <a:off x="63500" y="491109"/>
              <a:ext cx="383159" cy="73025"/>
            </a:xfrm>
            <a:custGeom>
              <a:avLst/>
              <a:gdLst/>
              <a:ahLst/>
              <a:cxnLst/>
              <a:rect l="l" t="t" r="r" b="b"/>
              <a:pathLst>
                <a:path w="383159" h="73025">
                  <a:moveTo>
                    <a:pt x="0" y="0"/>
                  </a:moveTo>
                  <a:lnTo>
                    <a:pt x="383159" y="0"/>
                  </a:lnTo>
                  <a:cubicBezTo>
                    <a:pt x="383159" y="0"/>
                    <a:pt x="342011" y="14605"/>
                    <a:pt x="327406" y="28956"/>
                  </a:cubicBezTo>
                  <a:cubicBezTo>
                    <a:pt x="303022" y="53340"/>
                    <a:pt x="298323" y="73025"/>
                    <a:pt x="298323" y="73025"/>
                  </a:cubicBezTo>
                  <a:lnTo>
                    <a:pt x="15113" y="73025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A98BACE-CECB-C444-2A7D-7C70E306E0AE}"/>
                </a:ext>
              </a:extLst>
            </p:cNvPr>
            <p:cNvSpPr/>
            <p:nvPr/>
          </p:nvSpPr>
          <p:spPr>
            <a:xfrm>
              <a:off x="224917" y="130937"/>
              <a:ext cx="237744" cy="321818"/>
            </a:xfrm>
            <a:custGeom>
              <a:avLst/>
              <a:gdLst/>
              <a:ahLst/>
              <a:cxnLst/>
              <a:rect l="l" t="t" r="r" b="b"/>
              <a:pathLst>
                <a:path w="237744" h="321818">
                  <a:moveTo>
                    <a:pt x="2286" y="0"/>
                  </a:moveTo>
                  <a:cubicBezTo>
                    <a:pt x="2286" y="0"/>
                    <a:pt x="112649" y="17399"/>
                    <a:pt x="167132" y="63881"/>
                  </a:cubicBezTo>
                  <a:cubicBezTo>
                    <a:pt x="221615" y="110363"/>
                    <a:pt x="232156" y="155702"/>
                    <a:pt x="234569" y="178943"/>
                  </a:cubicBezTo>
                  <a:cubicBezTo>
                    <a:pt x="236982" y="202184"/>
                    <a:pt x="237744" y="239014"/>
                    <a:pt x="231013" y="267208"/>
                  </a:cubicBezTo>
                  <a:cubicBezTo>
                    <a:pt x="220599" y="311404"/>
                    <a:pt x="211328" y="320675"/>
                    <a:pt x="211328" y="320675"/>
                  </a:cubicBezTo>
                  <a:cubicBezTo>
                    <a:pt x="211328" y="320675"/>
                    <a:pt x="182372" y="306705"/>
                    <a:pt x="116078" y="307848"/>
                  </a:cubicBezTo>
                  <a:cubicBezTo>
                    <a:pt x="67310" y="308737"/>
                    <a:pt x="0" y="321818"/>
                    <a:pt x="0" y="321818"/>
                  </a:cubicBezTo>
                  <a:cubicBezTo>
                    <a:pt x="0" y="321818"/>
                    <a:pt x="16002" y="221869"/>
                    <a:pt x="18669" y="175387"/>
                  </a:cubicBezTo>
                  <a:cubicBezTo>
                    <a:pt x="22098" y="111506"/>
                    <a:pt x="2413" y="0"/>
                    <a:pt x="2413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4AE2CEF5-0BAE-8C2E-1F89-476BF37A4DB5}"/>
                </a:ext>
              </a:extLst>
            </p:cNvPr>
            <p:cNvSpPr/>
            <p:nvPr/>
          </p:nvSpPr>
          <p:spPr>
            <a:xfrm>
              <a:off x="226060" y="62484"/>
              <a:ext cx="133477" cy="44831"/>
            </a:xfrm>
            <a:custGeom>
              <a:avLst/>
              <a:gdLst/>
              <a:ahLst/>
              <a:cxnLst/>
              <a:rect l="l" t="t" r="r" b="b"/>
              <a:pathLst>
                <a:path w="133477" h="44831">
                  <a:moveTo>
                    <a:pt x="0" y="42926"/>
                  </a:moveTo>
                  <a:lnTo>
                    <a:pt x="0" y="8128"/>
                  </a:lnTo>
                  <a:cubicBezTo>
                    <a:pt x="0" y="8128"/>
                    <a:pt x="23241" y="0"/>
                    <a:pt x="40640" y="1143"/>
                  </a:cubicBezTo>
                  <a:cubicBezTo>
                    <a:pt x="58039" y="2286"/>
                    <a:pt x="68580" y="6604"/>
                    <a:pt x="76708" y="12446"/>
                  </a:cubicBezTo>
                  <a:cubicBezTo>
                    <a:pt x="84836" y="18288"/>
                    <a:pt x="88265" y="26035"/>
                    <a:pt x="105410" y="30607"/>
                  </a:cubicBezTo>
                  <a:cubicBezTo>
                    <a:pt x="122428" y="35052"/>
                    <a:pt x="133477" y="29083"/>
                    <a:pt x="133477" y="29083"/>
                  </a:cubicBezTo>
                  <a:cubicBezTo>
                    <a:pt x="133477" y="29083"/>
                    <a:pt x="121031" y="43561"/>
                    <a:pt x="103251" y="44196"/>
                  </a:cubicBezTo>
                  <a:cubicBezTo>
                    <a:pt x="85217" y="44831"/>
                    <a:pt x="61468" y="27432"/>
                    <a:pt x="42926" y="26670"/>
                  </a:cubicBezTo>
                  <a:cubicBezTo>
                    <a:pt x="23114" y="26035"/>
                    <a:pt x="0" y="42926"/>
                    <a:pt x="0" y="42926"/>
                  </a:cubicBezTo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9">
            <a:extLst>
              <a:ext uri="{FF2B5EF4-FFF2-40B4-BE49-F238E27FC236}">
                <a16:creationId xmlns:a16="http://schemas.microsoft.com/office/drawing/2014/main" id="{5798A57B-96C4-732E-252A-2B85DC1E9D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606529" y="1016622"/>
            <a:ext cx="670531" cy="997829"/>
            <a:chOff x="0" y="0"/>
            <a:chExt cx="670535" cy="997826"/>
          </a:xfrm>
        </p:grpSpPr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FC06672-2421-323E-8B48-2C288648C260}"/>
                </a:ext>
              </a:extLst>
            </p:cNvPr>
            <p:cNvSpPr/>
            <p:nvPr/>
          </p:nvSpPr>
          <p:spPr>
            <a:xfrm>
              <a:off x="309372" y="415798"/>
              <a:ext cx="237744" cy="331470"/>
            </a:xfrm>
            <a:custGeom>
              <a:avLst/>
              <a:gdLst/>
              <a:ahLst/>
              <a:cxnLst/>
              <a:rect l="l" t="t" r="r" b="b"/>
              <a:pathLst>
                <a:path w="237744" h="331470">
                  <a:moveTo>
                    <a:pt x="2286" y="127"/>
                  </a:moveTo>
                  <a:cubicBezTo>
                    <a:pt x="2286" y="127"/>
                    <a:pt x="112649" y="18034"/>
                    <a:pt x="167132" y="65913"/>
                  </a:cubicBezTo>
                  <a:cubicBezTo>
                    <a:pt x="221615" y="113792"/>
                    <a:pt x="232156" y="160528"/>
                    <a:pt x="234569" y="184404"/>
                  </a:cubicBezTo>
                  <a:cubicBezTo>
                    <a:pt x="236982" y="208280"/>
                    <a:pt x="237744" y="246253"/>
                    <a:pt x="231013" y="275336"/>
                  </a:cubicBezTo>
                  <a:cubicBezTo>
                    <a:pt x="220599" y="320802"/>
                    <a:pt x="211328" y="330327"/>
                    <a:pt x="211328" y="330327"/>
                  </a:cubicBezTo>
                  <a:cubicBezTo>
                    <a:pt x="211328" y="330327"/>
                    <a:pt x="182245" y="315976"/>
                    <a:pt x="116078" y="317119"/>
                  </a:cubicBezTo>
                  <a:cubicBezTo>
                    <a:pt x="67310" y="318008"/>
                    <a:pt x="0" y="331470"/>
                    <a:pt x="0" y="331470"/>
                  </a:cubicBezTo>
                  <a:cubicBezTo>
                    <a:pt x="0" y="331470"/>
                    <a:pt x="16002" y="228473"/>
                    <a:pt x="18669" y="180594"/>
                  </a:cubicBezTo>
                  <a:cubicBezTo>
                    <a:pt x="22098" y="114808"/>
                    <a:pt x="2413" y="0"/>
                    <a:pt x="2413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38E46121-915A-F327-5D86-F80F60A1351B}"/>
                </a:ext>
              </a:extLst>
            </p:cNvPr>
            <p:cNvSpPr/>
            <p:nvPr/>
          </p:nvSpPr>
          <p:spPr>
            <a:xfrm>
              <a:off x="63500" y="803402"/>
              <a:ext cx="543560" cy="130937"/>
            </a:xfrm>
            <a:custGeom>
              <a:avLst/>
              <a:gdLst/>
              <a:ahLst/>
              <a:cxnLst/>
              <a:rect l="l" t="t" r="r" b="b"/>
              <a:pathLst>
                <a:path w="543560" h="130937">
                  <a:moveTo>
                    <a:pt x="0" y="0"/>
                  </a:moveTo>
                  <a:lnTo>
                    <a:pt x="543560" y="0"/>
                  </a:lnTo>
                  <a:cubicBezTo>
                    <a:pt x="543560" y="0"/>
                    <a:pt x="485013" y="26035"/>
                    <a:pt x="464439" y="51943"/>
                  </a:cubicBezTo>
                  <a:cubicBezTo>
                    <a:pt x="429768" y="95631"/>
                    <a:pt x="423291" y="130937"/>
                    <a:pt x="423291" y="130937"/>
                  </a:cubicBezTo>
                  <a:lnTo>
                    <a:pt x="21463" y="130937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19B66A7-D52C-DB6C-0E9F-688B2C823FE8}"/>
                </a:ext>
              </a:extLst>
            </p:cNvPr>
            <p:cNvSpPr/>
            <p:nvPr/>
          </p:nvSpPr>
          <p:spPr>
            <a:xfrm>
              <a:off x="319024" y="170180"/>
              <a:ext cx="172593" cy="235204"/>
            </a:xfrm>
            <a:custGeom>
              <a:avLst/>
              <a:gdLst/>
              <a:ahLst/>
              <a:cxnLst/>
              <a:rect l="l" t="t" r="r" b="b"/>
              <a:pathLst>
                <a:path w="172593" h="235204">
                  <a:moveTo>
                    <a:pt x="1651" y="254"/>
                  </a:moveTo>
                  <a:cubicBezTo>
                    <a:pt x="1651" y="254"/>
                    <a:pt x="81788" y="12954"/>
                    <a:pt x="121412" y="46990"/>
                  </a:cubicBezTo>
                  <a:cubicBezTo>
                    <a:pt x="161036" y="81026"/>
                    <a:pt x="168656" y="114046"/>
                    <a:pt x="170307" y="130937"/>
                  </a:cubicBezTo>
                  <a:cubicBezTo>
                    <a:pt x="171958" y="147828"/>
                    <a:pt x="172593" y="174879"/>
                    <a:pt x="167767" y="195453"/>
                  </a:cubicBezTo>
                  <a:cubicBezTo>
                    <a:pt x="160147" y="227711"/>
                    <a:pt x="153416" y="234442"/>
                    <a:pt x="153416" y="234442"/>
                  </a:cubicBezTo>
                  <a:cubicBezTo>
                    <a:pt x="153416" y="234442"/>
                    <a:pt x="132334" y="224282"/>
                    <a:pt x="84328" y="225044"/>
                  </a:cubicBezTo>
                  <a:cubicBezTo>
                    <a:pt x="48895" y="225679"/>
                    <a:pt x="0" y="235204"/>
                    <a:pt x="0" y="235204"/>
                  </a:cubicBezTo>
                  <a:cubicBezTo>
                    <a:pt x="0" y="235204"/>
                    <a:pt x="11557" y="162179"/>
                    <a:pt x="13462" y="128270"/>
                  </a:cubicBezTo>
                  <a:cubicBezTo>
                    <a:pt x="16002" y="81534"/>
                    <a:pt x="1651" y="0"/>
                    <a:pt x="1651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D6FBA3C6-0475-F330-8481-F24BE986F2D8}"/>
                </a:ext>
              </a:extLst>
            </p:cNvPr>
            <p:cNvSpPr/>
            <p:nvPr/>
          </p:nvSpPr>
          <p:spPr>
            <a:xfrm>
              <a:off x="117094" y="500888"/>
              <a:ext cx="182372" cy="248158"/>
            </a:xfrm>
            <a:custGeom>
              <a:avLst/>
              <a:gdLst/>
              <a:ahLst/>
              <a:cxnLst/>
              <a:rect l="l" t="t" r="r" b="b"/>
              <a:pathLst>
                <a:path w="182372" h="248158">
                  <a:moveTo>
                    <a:pt x="1651" y="0"/>
                  </a:moveTo>
                  <a:cubicBezTo>
                    <a:pt x="1651" y="0"/>
                    <a:pt x="86360" y="13462"/>
                    <a:pt x="128270" y="49276"/>
                  </a:cubicBezTo>
                  <a:cubicBezTo>
                    <a:pt x="170180" y="85090"/>
                    <a:pt x="178181" y="120015"/>
                    <a:pt x="179959" y="137922"/>
                  </a:cubicBezTo>
                  <a:cubicBezTo>
                    <a:pt x="181737" y="155829"/>
                    <a:pt x="182372" y="184277"/>
                    <a:pt x="177292" y="205994"/>
                  </a:cubicBezTo>
                  <a:cubicBezTo>
                    <a:pt x="169291" y="240030"/>
                    <a:pt x="162179" y="247269"/>
                    <a:pt x="162179" y="247269"/>
                  </a:cubicBezTo>
                  <a:cubicBezTo>
                    <a:pt x="162179" y="247269"/>
                    <a:pt x="139827" y="236601"/>
                    <a:pt x="89154" y="237363"/>
                  </a:cubicBezTo>
                  <a:cubicBezTo>
                    <a:pt x="51689" y="237998"/>
                    <a:pt x="0" y="248158"/>
                    <a:pt x="0" y="248158"/>
                  </a:cubicBezTo>
                  <a:cubicBezTo>
                    <a:pt x="0" y="248158"/>
                    <a:pt x="12319" y="171069"/>
                    <a:pt x="14224" y="135255"/>
                  </a:cubicBezTo>
                  <a:cubicBezTo>
                    <a:pt x="16891" y="85979"/>
                    <a:pt x="1778" y="127"/>
                    <a:pt x="1778" y="127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047E8DC4-22D5-82E8-1328-CB2512ABC996}"/>
                </a:ext>
              </a:extLst>
            </p:cNvPr>
            <p:cNvSpPr/>
            <p:nvPr/>
          </p:nvSpPr>
          <p:spPr>
            <a:xfrm>
              <a:off x="116713" y="289179"/>
              <a:ext cx="137160" cy="186944"/>
            </a:xfrm>
            <a:custGeom>
              <a:avLst/>
              <a:gdLst/>
              <a:ahLst/>
              <a:cxnLst/>
              <a:rect l="l" t="t" r="r" b="b"/>
              <a:pathLst>
                <a:path w="137160" h="186944">
                  <a:moveTo>
                    <a:pt x="1524" y="0"/>
                  </a:moveTo>
                  <a:cubicBezTo>
                    <a:pt x="1524" y="0"/>
                    <a:pt x="65024" y="10160"/>
                    <a:pt x="96520" y="37084"/>
                  </a:cubicBezTo>
                  <a:cubicBezTo>
                    <a:pt x="128016" y="64008"/>
                    <a:pt x="133985" y="90424"/>
                    <a:pt x="135255" y="104013"/>
                  </a:cubicBezTo>
                  <a:cubicBezTo>
                    <a:pt x="136525" y="117602"/>
                    <a:pt x="137160" y="138811"/>
                    <a:pt x="133223" y="155321"/>
                  </a:cubicBezTo>
                  <a:cubicBezTo>
                    <a:pt x="127254" y="180975"/>
                    <a:pt x="121793" y="186309"/>
                    <a:pt x="121793" y="186309"/>
                  </a:cubicBezTo>
                  <a:cubicBezTo>
                    <a:pt x="121793" y="186309"/>
                    <a:pt x="105029" y="178181"/>
                    <a:pt x="66929" y="178816"/>
                  </a:cubicBezTo>
                  <a:cubicBezTo>
                    <a:pt x="38862" y="179324"/>
                    <a:pt x="0" y="186944"/>
                    <a:pt x="0" y="186944"/>
                  </a:cubicBezTo>
                  <a:cubicBezTo>
                    <a:pt x="0" y="186944"/>
                    <a:pt x="9271" y="128905"/>
                    <a:pt x="10668" y="101854"/>
                  </a:cubicBezTo>
                  <a:cubicBezTo>
                    <a:pt x="12700" y="64770"/>
                    <a:pt x="1270" y="0"/>
                    <a:pt x="1270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CB39BB71-56B7-BD5E-230D-A1B43EEFDA07}"/>
                </a:ext>
              </a:extLst>
            </p:cNvPr>
            <p:cNvSpPr/>
            <p:nvPr/>
          </p:nvSpPr>
          <p:spPr>
            <a:xfrm>
              <a:off x="322961" y="61722"/>
              <a:ext cx="217043" cy="72771"/>
            </a:xfrm>
            <a:custGeom>
              <a:avLst/>
              <a:gdLst/>
              <a:ahLst/>
              <a:cxnLst/>
              <a:rect l="l" t="t" r="r" b="b"/>
              <a:pathLst>
                <a:path w="217043" h="72771">
                  <a:moveTo>
                    <a:pt x="0" y="69977"/>
                  </a:moveTo>
                  <a:lnTo>
                    <a:pt x="0" y="13208"/>
                  </a:lnTo>
                  <a:cubicBezTo>
                    <a:pt x="0" y="13208"/>
                    <a:pt x="37719" y="0"/>
                    <a:pt x="66040" y="1905"/>
                  </a:cubicBezTo>
                  <a:cubicBezTo>
                    <a:pt x="94361" y="3810"/>
                    <a:pt x="111379" y="10795"/>
                    <a:pt x="124587" y="20193"/>
                  </a:cubicBezTo>
                  <a:cubicBezTo>
                    <a:pt x="137795" y="29591"/>
                    <a:pt x="143383" y="42291"/>
                    <a:pt x="171450" y="49784"/>
                  </a:cubicBezTo>
                  <a:cubicBezTo>
                    <a:pt x="199009" y="57023"/>
                    <a:pt x="217043" y="47244"/>
                    <a:pt x="217043" y="47244"/>
                  </a:cubicBezTo>
                  <a:cubicBezTo>
                    <a:pt x="217043" y="47244"/>
                    <a:pt x="196977" y="70739"/>
                    <a:pt x="168021" y="71755"/>
                  </a:cubicBezTo>
                  <a:cubicBezTo>
                    <a:pt x="138811" y="72771"/>
                    <a:pt x="100203" y="44450"/>
                    <a:pt x="69850" y="43434"/>
                  </a:cubicBezTo>
                  <a:cubicBezTo>
                    <a:pt x="37719" y="42291"/>
                    <a:pt x="0" y="69850"/>
                    <a:pt x="0" y="69850"/>
                  </a:cubicBezTo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Freeform 16">
            <a:extLst>
              <a:ext uri="{FF2B5EF4-FFF2-40B4-BE49-F238E27FC236}">
                <a16:creationId xmlns:a16="http://schemas.microsoft.com/office/drawing/2014/main" id="{2570F96A-01AA-881D-9A84-F53B558D1DE6}"/>
              </a:ext>
            </a:extLst>
          </p:cNvPr>
          <p:cNvSpPr/>
          <p:nvPr userDrawn="1"/>
        </p:nvSpPr>
        <p:spPr>
          <a:xfrm>
            <a:off x="20534690" y="571500"/>
            <a:ext cx="3023807" cy="2362200"/>
          </a:xfrm>
          <a:custGeom>
            <a:avLst/>
            <a:gdLst/>
            <a:ahLst/>
            <a:cxnLst/>
            <a:rect l="l" t="t" r="r" b="b"/>
            <a:pathLst>
              <a:path w="3023807" h="2362200">
                <a:moveTo>
                  <a:pt x="0" y="0"/>
                </a:moveTo>
                <a:lnTo>
                  <a:pt x="3023807" y="0"/>
                </a:lnTo>
                <a:lnTo>
                  <a:pt x="3023807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8" name="Group 17">
            <a:extLst>
              <a:ext uri="{FF2B5EF4-FFF2-40B4-BE49-F238E27FC236}">
                <a16:creationId xmlns:a16="http://schemas.microsoft.com/office/drawing/2014/main" id="{E0380F94-9FD6-A634-29BD-50FCE58A0D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977597" y="-63503"/>
            <a:ext cx="469897" cy="13842997"/>
            <a:chOff x="0" y="0"/>
            <a:chExt cx="469900" cy="13843000"/>
          </a:xfrm>
        </p:grpSpPr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24992D18-4228-F9B3-BA1D-2162D7D59142}"/>
                </a:ext>
              </a:extLst>
            </p:cNvPr>
            <p:cNvSpPr/>
            <p:nvPr/>
          </p:nvSpPr>
          <p:spPr>
            <a:xfrm>
              <a:off x="63500" y="63500"/>
              <a:ext cx="342900" cy="7277100"/>
            </a:xfrm>
            <a:custGeom>
              <a:avLst/>
              <a:gdLst/>
              <a:ahLst/>
              <a:cxnLst/>
              <a:rect l="l" t="t" r="r" b="b"/>
              <a:pathLst>
                <a:path w="342900" h="7277100">
                  <a:moveTo>
                    <a:pt x="0" y="7277100"/>
                  </a:moveTo>
                  <a:lnTo>
                    <a:pt x="342900" y="7277100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E1744E41-A5B0-929A-9235-DCAD6AEF33C6}"/>
                </a:ext>
              </a:extLst>
            </p:cNvPr>
            <p:cNvSpPr/>
            <p:nvPr/>
          </p:nvSpPr>
          <p:spPr>
            <a:xfrm>
              <a:off x="63500" y="7340600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2E34945E-A78A-77DE-6CB5-74649373663F}"/>
                </a:ext>
              </a:extLst>
            </p:cNvPr>
            <p:cNvSpPr/>
            <p:nvPr/>
          </p:nvSpPr>
          <p:spPr>
            <a:xfrm>
              <a:off x="63500" y="8197469"/>
              <a:ext cx="342900" cy="428372"/>
            </a:xfrm>
            <a:custGeom>
              <a:avLst/>
              <a:gdLst/>
              <a:ahLst/>
              <a:cxnLst/>
              <a:rect l="l" t="t" r="r" b="b"/>
              <a:pathLst>
                <a:path w="342900" h="428372">
                  <a:moveTo>
                    <a:pt x="0" y="428371"/>
                  </a:moveTo>
                  <a:lnTo>
                    <a:pt x="342900" y="428371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5B9D79A5-EFE4-E139-8DDB-7581AF5E04A3}"/>
                </a:ext>
              </a:extLst>
            </p:cNvPr>
            <p:cNvSpPr/>
            <p:nvPr/>
          </p:nvSpPr>
          <p:spPr>
            <a:xfrm>
              <a:off x="63500" y="8625967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814DDDA-1D11-35C4-2D5F-EAB7B4750B8C}"/>
                </a:ext>
              </a:extLst>
            </p:cNvPr>
            <p:cNvSpPr/>
            <p:nvPr/>
          </p:nvSpPr>
          <p:spPr>
            <a:xfrm>
              <a:off x="63500" y="9484360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94E13BF-A024-6B54-D7BA-1178710510EB}"/>
                </a:ext>
              </a:extLst>
            </p:cNvPr>
            <p:cNvSpPr/>
            <p:nvPr/>
          </p:nvSpPr>
          <p:spPr>
            <a:xfrm>
              <a:off x="63500" y="9918700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97F6C294-1E3E-F4E1-6ACB-012D35B50F2F}"/>
                </a:ext>
              </a:extLst>
            </p:cNvPr>
            <p:cNvSpPr/>
            <p:nvPr/>
          </p:nvSpPr>
          <p:spPr>
            <a:xfrm>
              <a:off x="63500" y="10782046"/>
              <a:ext cx="342900" cy="428372"/>
            </a:xfrm>
            <a:custGeom>
              <a:avLst/>
              <a:gdLst/>
              <a:ahLst/>
              <a:cxnLst/>
              <a:rect l="l" t="t" r="r" b="b"/>
              <a:pathLst>
                <a:path w="342900" h="428372">
                  <a:moveTo>
                    <a:pt x="0" y="428371"/>
                  </a:moveTo>
                  <a:lnTo>
                    <a:pt x="342900" y="428371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631963DE-F00A-6055-9448-AFA9230A8FBC}"/>
                </a:ext>
              </a:extLst>
            </p:cNvPr>
            <p:cNvSpPr/>
            <p:nvPr/>
          </p:nvSpPr>
          <p:spPr>
            <a:xfrm>
              <a:off x="63500" y="11210417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853DE4D4-7996-0CC1-F0A8-61322125E59A}"/>
                </a:ext>
              </a:extLst>
            </p:cNvPr>
            <p:cNvSpPr/>
            <p:nvPr/>
          </p:nvSpPr>
          <p:spPr>
            <a:xfrm>
              <a:off x="63500" y="12073636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E50A29BD-9E3E-5F1A-FB70-F3356D96FC34}"/>
                </a:ext>
              </a:extLst>
            </p:cNvPr>
            <p:cNvSpPr/>
            <p:nvPr/>
          </p:nvSpPr>
          <p:spPr>
            <a:xfrm>
              <a:off x="63500" y="12487783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6CBB8B61-0BAB-C426-532F-D75124F2A568}"/>
                </a:ext>
              </a:extLst>
            </p:cNvPr>
            <p:cNvSpPr/>
            <p:nvPr/>
          </p:nvSpPr>
          <p:spPr>
            <a:xfrm>
              <a:off x="63500" y="13351002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Freeform 29">
            <a:extLst>
              <a:ext uri="{FF2B5EF4-FFF2-40B4-BE49-F238E27FC236}">
                <a16:creationId xmlns:a16="http://schemas.microsoft.com/office/drawing/2014/main" id="{0F2E5AE1-55A6-A7EF-09A0-25D768234FEF}"/>
              </a:ext>
            </a:extLst>
          </p:cNvPr>
          <p:cNvSpPr/>
          <p:nvPr userDrawn="1"/>
        </p:nvSpPr>
        <p:spPr>
          <a:xfrm>
            <a:off x="20011539" y="11595106"/>
            <a:ext cx="1075773" cy="1345540"/>
          </a:xfrm>
          <a:custGeom>
            <a:avLst/>
            <a:gdLst/>
            <a:ahLst/>
            <a:cxnLst/>
            <a:rect l="l" t="t" r="r" b="b"/>
            <a:pathLst>
              <a:path w="1075773" h="1345540">
                <a:moveTo>
                  <a:pt x="0" y="0"/>
                </a:moveTo>
                <a:lnTo>
                  <a:pt x="1075773" y="0"/>
                </a:lnTo>
                <a:lnTo>
                  <a:pt x="1075773" y="1345540"/>
                </a:lnTo>
                <a:lnTo>
                  <a:pt x="0" y="1345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30">
            <a:extLst>
              <a:ext uri="{FF2B5EF4-FFF2-40B4-BE49-F238E27FC236}">
                <a16:creationId xmlns:a16="http://schemas.microsoft.com/office/drawing/2014/main" id="{08C122E0-D078-0C5E-019E-2CBA0F41198E}"/>
              </a:ext>
            </a:extLst>
          </p:cNvPr>
          <p:cNvSpPr/>
          <p:nvPr userDrawn="1"/>
        </p:nvSpPr>
        <p:spPr>
          <a:xfrm>
            <a:off x="17767306" y="11754488"/>
            <a:ext cx="1754429" cy="1191930"/>
          </a:xfrm>
          <a:custGeom>
            <a:avLst/>
            <a:gdLst/>
            <a:ahLst/>
            <a:cxnLst/>
            <a:rect l="l" t="t" r="r" b="b"/>
            <a:pathLst>
              <a:path w="1754429" h="1191930">
                <a:moveTo>
                  <a:pt x="0" y="0"/>
                </a:moveTo>
                <a:lnTo>
                  <a:pt x="1754429" y="0"/>
                </a:lnTo>
                <a:lnTo>
                  <a:pt x="1754429" y="1191930"/>
                </a:lnTo>
                <a:lnTo>
                  <a:pt x="0" y="1191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E8AD45F4-51E3-6C20-E7D3-742CDF2F514F}"/>
              </a:ext>
            </a:extLst>
          </p:cNvPr>
          <p:cNvSpPr/>
          <p:nvPr userDrawn="1"/>
        </p:nvSpPr>
        <p:spPr>
          <a:xfrm>
            <a:off x="21628922" y="11734867"/>
            <a:ext cx="1360370" cy="1205332"/>
          </a:xfrm>
          <a:custGeom>
            <a:avLst/>
            <a:gdLst/>
            <a:ahLst/>
            <a:cxnLst/>
            <a:rect l="l" t="t" r="r" b="b"/>
            <a:pathLst>
              <a:path w="1360370" h="1205332">
                <a:moveTo>
                  <a:pt x="0" y="0"/>
                </a:moveTo>
                <a:lnTo>
                  <a:pt x="1360370" y="0"/>
                </a:lnTo>
                <a:lnTo>
                  <a:pt x="1360370" y="1205331"/>
                </a:lnTo>
                <a:lnTo>
                  <a:pt x="0" y="12053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4" name="TextBox 33">
            <a:extLst>
              <a:ext uri="{FF2B5EF4-FFF2-40B4-BE49-F238E27FC236}">
                <a16:creationId xmlns:a16="http://schemas.microsoft.com/office/drawing/2014/main" id="{D5A822D0-9472-6D7E-288A-23C5F882E8E8}"/>
              </a:ext>
            </a:extLst>
          </p:cNvPr>
          <p:cNvSpPr txBox="1"/>
          <p:nvPr userDrawn="1"/>
        </p:nvSpPr>
        <p:spPr>
          <a:xfrm>
            <a:off x="17830800" y="10938539"/>
            <a:ext cx="245545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spc="37" dirty="0">
                <a:solidFill>
                  <a:srgbClr val="1C2B54"/>
                </a:solidFill>
                <a:latin typeface="Lexend Deca"/>
                <a:ea typeface="Lexend Deca"/>
                <a:cs typeface="Lexend Deca"/>
                <a:sym typeface="Lexend Deca"/>
              </a:rPr>
              <a:t>HOST PARTNERS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9FE88834-D10E-F114-6A5B-5E4A0AEB1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7463" y="3514309"/>
            <a:ext cx="13681519" cy="1975539"/>
          </a:xfrm>
        </p:spPr>
        <p:txBody>
          <a:bodyPr anchor="t" anchorCtr="0">
            <a:noAutofit/>
          </a:bodyPr>
          <a:lstStyle>
            <a:lvl1pPr algn="l">
              <a:lnSpc>
                <a:spcPts val="15000"/>
              </a:lnSpc>
              <a:defRPr lang="en-US" sz="12500" b="1" kern="1200" spc="212" dirty="0" smtClean="0">
                <a:solidFill>
                  <a:schemeClr val="accent1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r>
              <a:rPr lang="en-US" dirty="0"/>
              <a:t>PRESENTATION</a:t>
            </a:r>
            <a:endParaRPr lang="LID4096" dirty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D7A05DB-A19C-9C74-A3C6-71DACAAF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7906031"/>
            <a:ext cx="13695683" cy="884238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4E2CF9DE-904F-E5AC-B65B-59DB9C27A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7465" y="10760761"/>
            <a:ext cx="8856983" cy="5016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8A467-0710-BD9D-08F9-F4B82CBD2379}"/>
              </a:ext>
            </a:extLst>
          </p:cNvPr>
          <p:cNvSpPr txBox="1">
            <a:spLocks/>
          </p:cNvSpPr>
          <p:nvPr userDrawn="1"/>
        </p:nvSpPr>
        <p:spPr>
          <a:xfrm>
            <a:off x="7264400" y="5338134"/>
            <a:ext cx="13681519" cy="19755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15000"/>
              </a:lnSpc>
              <a:spcBef>
                <a:spcPct val="0"/>
              </a:spcBef>
              <a:buNone/>
              <a:defRPr lang="en-US" sz="12500" b="1" kern="1200" spc="212" dirty="0" smtClean="0">
                <a:solidFill>
                  <a:schemeClr val="accent1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r>
              <a:rPr lang="en-GB" b="0" dirty="0">
                <a:solidFill>
                  <a:schemeClr val="accent2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229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87FE23-F4EB-5348-9FDC-D5A59E6F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4569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266-76F8-7066-188F-3B2814DED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5" y="4040188"/>
            <a:ext cx="11795621" cy="81470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504825" indent="0">
              <a:lnSpc>
                <a:spcPct val="150000"/>
              </a:lnSpc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EF03A-562A-1293-FF48-E24633D7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5358BB-C1C9-269E-4365-02FE370DFF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920788" y="4040188"/>
            <a:ext cx="9001125" cy="8147050"/>
          </a:xfrm>
        </p:spPr>
        <p:txBody>
          <a:bodyPr lIns="108000" rIns="108000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0514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266-76F8-7066-188F-3B2814DED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5" y="4040188"/>
            <a:ext cx="11795621" cy="81470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EF03A-562A-1293-FF48-E24633D7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5358BB-C1C9-269E-4365-02FE370DFF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920788" y="4040188"/>
            <a:ext cx="9001125" cy="8147050"/>
          </a:xfrm>
        </p:spPr>
        <p:txBody>
          <a:bodyPr lIns="108000" rIns="108000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486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58A2-3339-00AF-5E73-E70B5E94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DFF9C-BA98-27E9-B40F-49DF006DB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6188" y="3544888"/>
            <a:ext cx="6759175" cy="864235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2A00E0E-05C6-8D79-407E-510BB06C02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7551" y="3544888"/>
            <a:ext cx="7381049" cy="4321224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FF5A5B8-C3D9-3892-A7C6-657B32E9E1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42451" y="3544888"/>
            <a:ext cx="7381049" cy="4321224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83D9630-0FBF-363A-9C88-93C3F5E59C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551" y="7950200"/>
            <a:ext cx="4896537" cy="425450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CA08277-1201-EF85-BD6D-74B5FF7D64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066276" y="7950200"/>
            <a:ext cx="4896537" cy="425450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F19AF60-5676-6C33-B451-69BFA9EA41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45001" y="7950200"/>
            <a:ext cx="4903899" cy="425450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675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58A2-3339-00AF-5E73-E70B5E94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DFF9C-BA98-27E9-B40F-49DF006DB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6188" y="3544888"/>
            <a:ext cx="12529988" cy="864235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83D9630-0FBF-363A-9C88-93C3F5E59C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98880" y="3562256"/>
            <a:ext cx="8994371" cy="8624981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368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58A2-3339-00AF-5E73-E70B5E94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DFF9C-BA98-27E9-B40F-49DF006DB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6187" y="3544888"/>
            <a:ext cx="21630437" cy="8642350"/>
          </a:xfrm>
        </p:spPr>
        <p:txBody>
          <a:bodyPr lIns="36000" rIns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177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able Placeholder 99">
            <a:extLst>
              <a:ext uri="{FF2B5EF4-FFF2-40B4-BE49-F238E27FC236}">
                <a16:creationId xmlns:a16="http://schemas.microsoft.com/office/drawing/2014/main" id="{84735C67-4B93-B03E-9BBB-7DD7F4C8D0B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3208002" y="4064003"/>
            <a:ext cx="9651997" cy="8123235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300"/>
            </a:lvl1pPr>
          </a:lstStyle>
          <a:p>
            <a:r>
              <a:rPr lang="en-GB"/>
              <a:t>Click icon to add table</a:t>
            </a:r>
            <a:endParaRPr lang="LID4096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14489A43-9BFC-DB4F-9802-5BE0B5F05B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186" y="5144715"/>
            <a:ext cx="9675807" cy="7042523"/>
          </a:xfrm>
        </p:spPr>
        <p:txBody>
          <a:bodyPr lIns="72000" rIns="0"/>
          <a:lstStyle>
            <a:lvl1pPr marL="0" indent="0">
              <a:buNone/>
              <a:defRPr lang="en-US" sz="2600" kern="1200" spc="44" dirty="0" smtClean="0">
                <a:solidFill>
                  <a:srgbClr val="1C2B54"/>
                </a:solidFill>
                <a:latin typeface="+mn-lt"/>
                <a:ea typeface="Lexend Deca"/>
                <a:cs typeface="Lexend Deca"/>
              </a:defRPr>
            </a:lvl1pPr>
            <a:lvl2pPr>
              <a:defRPr lang="en-US" sz="2600" kern="1200" spc="44" dirty="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2pPr>
            <a:lvl3pPr>
              <a:defRPr lang="en-US" sz="2600" kern="1200" spc="44" dirty="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3pPr>
            <a:lvl4pPr>
              <a:defRPr lang="en-US" sz="2600" kern="1200" spc="44" dirty="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4pPr>
            <a:lvl5pPr>
              <a:defRPr lang="LID4096" sz="2600" kern="1200" spc="44" dirty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58A2-3339-00AF-5E73-E70B5E94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id="{94D05E9B-90AF-EC84-14E0-50A97F6FDC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69997" y="4064003"/>
            <a:ext cx="9651997" cy="762000"/>
            <a:chOff x="0" y="0"/>
            <a:chExt cx="9652000" cy="762000"/>
          </a:xfrm>
        </p:grpSpPr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5CA3D45F-0844-DCF5-619B-68507D746848}"/>
                </a:ext>
              </a:extLst>
            </p:cNvPr>
            <p:cNvSpPr/>
            <p:nvPr/>
          </p:nvSpPr>
          <p:spPr>
            <a:xfrm>
              <a:off x="0" y="0"/>
              <a:ext cx="9652000" cy="762000"/>
            </a:xfrm>
            <a:custGeom>
              <a:avLst/>
              <a:gdLst/>
              <a:ahLst/>
              <a:cxnLst/>
              <a:rect l="l" t="t" r="r" b="b"/>
              <a:pathLst>
                <a:path w="9652000" h="762000">
                  <a:moveTo>
                    <a:pt x="0" y="762000"/>
                  </a:moveTo>
                  <a:lnTo>
                    <a:pt x="9652000" y="762000"/>
                  </a:lnTo>
                  <a:lnTo>
                    <a:pt x="965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AF33C98A-6D80-1E8C-1CD9-A4835E5260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9" y="4064003"/>
            <a:ext cx="9651998" cy="762000"/>
          </a:xfrm>
        </p:spPr>
        <p:txBody>
          <a:bodyPr lIns="108000" rIns="0" bIns="144000" anchor="ctr" anchorCtr="0"/>
          <a:lstStyle>
            <a:lvl1pPr marL="0" indent="0">
              <a:buNone/>
              <a:defRPr lang="en-US" sz="2600" b="1" kern="1200" spc="44" dirty="0" smtClean="0">
                <a:solidFill>
                  <a:srgbClr val="FFFFFF"/>
                </a:solidFill>
                <a:latin typeface="+mj-lt"/>
                <a:ea typeface="Lexend Deca"/>
                <a:cs typeface="Lexend Deca"/>
              </a:defRPr>
            </a:lvl1pPr>
            <a:lvl2pPr marL="504825" indent="0">
              <a:buNone/>
              <a:defRPr/>
            </a:lvl2pPr>
          </a:lstStyle>
          <a:p>
            <a:pPr lvl="0"/>
            <a:r>
              <a:rPr lang="en-US" dirty="0"/>
              <a:t>CLICK TO EDIT TABLE TITLE</a:t>
            </a:r>
          </a:p>
        </p:txBody>
      </p:sp>
    </p:spTree>
    <p:extLst>
      <p:ext uri="{BB962C8B-B14F-4D97-AF65-F5344CB8AC3E}">
        <p14:creationId xmlns:p14="http://schemas.microsoft.com/office/powerpoint/2010/main" val="324053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FEC534B-9AF2-36CF-8EA7-22C43E9E642A}"/>
              </a:ext>
            </a:extLst>
          </p:cNvPr>
          <p:cNvSpPr/>
          <p:nvPr userDrawn="1"/>
        </p:nvSpPr>
        <p:spPr>
          <a:xfrm>
            <a:off x="-49360" y="-63499"/>
            <a:ext cx="24510997" cy="13842997"/>
          </a:xfrm>
          <a:custGeom>
            <a:avLst/>
            <a:gdLst/>
            <a:ahLst/>
            <a:cxnLst/>
            <a:rect l="l" t="t" r="r" b="b"/>
            <a:pathLst>
              <a:path w="24510997" h="13842997">
                <a:moveTo>
                  <a:pt x="0" y="0"/>
                </a:moveTo>
                <a:lnTo>
                  <a:pt x="24510997" y="0"/>
                </a:lnTo>
                <a:lnTo>
                  <a:pt x="24510997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B5531B7-DCE2-D5E1-1C3A-46540EBB5220}"/>
              </a:ext>
            </a:extLst>
          </p:cNvPr>
          <p:cNvSpPr txBox="1"/>
          <p:nvPr userDrawn="1"/>
        </p:nvSpPr>
        <p:spPr>
          <a:xfrm>
            <a:off x="16998486" y="11262027"/>
            <a:ext cx="6777238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140" dirty="0">
                <a:solidFill>
                  <a:srgbClr val="EDE6D9"/>
                </a:solidFill>
                <a:latin typeface="+mj-lt"/>
                <a:ea typeface="Lexend Deca"/>
                <a:cs typeface="Lexend Deca"/>
                <a:sym typeface="Lexend Deca"/>
              </a:rPr>
              <a:t>TALLSHIPSABERDEEN.COM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8D16E5-5812-19CE-8425-0A333126A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341" y="4788818"/>
            <a:ext cx="11123251" cy="1400867"/>
          </a:xfrm>
        </p:spPr>
        <p:txBody>
          <a:bodyPr wrap="square" lIns="0" rIns="0" anchor="ctr" anchorCtr="0"/>
          <a:lstStyle>
            <a:lvl1pPr marL="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+mj-lt"/>
                <a:ea typeface="Lexend Deca"/>
                <a:cs typeface="Lexend Deca"/>
              </a:defRPr>
            </a:lvl1pPr>
            <a:lvl2pPr marL="504825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2pPr>
            <a:lvl3pPr marL="9144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3pPr>
            <a:lvl4pPr marL="13716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4pPr>
            <a:lvl5pPr marL="1828800" indent="0">
              <a:buNone/>
              <a:defRPr lang="LID4096" sz="9000" b="1" kern="1200" spc="153" dirty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C69E20-CEE3-4367-CEBA-37DD4D289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0341" y="6479319"/>
            <a:ext cx="11123251" cy="947860"/>
          </a:xfrm>
        </p:spPr>
        <p:txBody>
          <a:bodyPr wrap="square" lIns="21600" rIns="0" anchor="ctr" anchorCtr="0">
            <a:normAutofit/>
          </a:bodyPr>
          <a:lstStyle>
            <a:lvl1pPr marL="0" indent="0">
              <a:buNone/>
              <a:defRPr lang="en-US" sz="6700" kern="1200" spc="113" dirty="0" smtClean="0">
                <a:solidFill>
                  <a:srgbClr val="EDE6D9"/>
                </a:solidFill>
                <a:latin typeface="+mj-lt"/>
                <a:ea typeface="Lexend Deca"/>
                <a:cs typeface="Lexend Deca"/>
              </a:defRPr>
            </a:lvl1pPr>
            <a:lvl2pPr marL="504825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2pPr>
            <a:lvl3pPr marL="9144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3pPr>
            <a:lvl4pPr marL="13716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4pPr>
            <a:lvl5pPr marL="1828800" indent="0">
              <a:buNone/>
              <a:defRPr lang="LID4096" sz="9000" b="1" kern="1200" spc="153" dirty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5pPr>
          </a:lstStyle>
          <a:p>
            <a:pPr lvl="0"/>
            <a:r>
              <a:rPr lang="en-US" dirty="0"/>
              <a:t>Edit Master Sub-Text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DFF5E5-1BD3-508A-ACC9-8CC91B9798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0341" y="8821266"/>
            <a:ext cx="11123251" cy="2137629"/>
          </a:xfrm>
        </p:spPr>
        <p:txBody>
          <a:bodyPr wrap="square" lIns="90000" rIns="0" anchor="t" anchorCtr="0">
            <a:normAutofit/>
          </a:bodyPr>
          <a:lstStyle>
            <a:lvl1pPr marL="0" indent="0">
              <a:buNone/>
              <a:defRPr lang="en-US" sz="2600" kern="1200" spc="44" dirty="0" smtClean="0">
                <a:solidFill>
                  <a:srgbClr val="EDE6D9"/>
                </a:solidFill>
                <a:latin typeface="+mn-lt"/>
                <a:ea typeface="Lexend Deca"/>
                <a:cs typeface="Lexend Deca"/>
              </a:defRPr>
            </a:lvl1pPr>
            <a:lvl2pPr marL="504825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2pPr>
            <a:lvl3pPr marL="9144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3pPr>
            <a:lvl4pPr marL="1371600" indent="0">
              <a:buNone/>
              <a:defRPr lang="en-US" sz="9000" b="1" kern="1200" spc="153" dirty="0" smtClean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4pPr>
            <a:lvl5pPr marL="1828800" indent="0">
              <a:buNone/>
              <a:defRPr lang="LID4096" sz="9000" b="1" kern="1200" spc="153" dirty="0">
                <a:solidFill>
                  <a:srgbClr val="EDE6D9"/>
                </a:solidFill>
                <a:latin typeface="Lexend Deca"/>
                <a:ea typeface="Lexend Deca"/>
                <a:cs typeface="Lexend Deca"/>
              </a:defRPr>
            </a:lvl5pPr>
          </a:lstStyle>
          <a:p>
            <a:pPr lvl="0"/>
            <a:r>
              <a:rPr lang="en-US" dirty="0"/>
              <a:t>Click to edit Master description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74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33F8A57-692B-2052-B5B9-6D570A68452E}"/>
              </a:ext>
            </a:extLst>
          </p:cNvPr>
          <p:cNvSpPr/>
          <p:nvPr userDrawn="1"/>
        </p:nvSpPr>
        <p:spPr>
          <a:xfrm>
            <a:off x="-63499" y="-54768"/>
            <a:ext cx="24510997" cy="13842997"/>
          </a:xfrm>
          <a:custGeom>
            <a:avLst/>
            <a:gdLst/>
            <a:ahLst/>
            <a:cxnLst/>
            <a:rect l="l" t="t" r="r" b="b"/>
            <a:pathLst>
              <a:path w="24510997" h="13842997">
                <a:moveTo>
                  <a:pt x="0" y="0"/>
                </a:moveTo>
                <a:lnTo>
                  <a:pt x="24510997" y="0"/>
                </a:lnTo>
                <a:lnTo>
                  <a:pt x="24510997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5F2751-7383-EE3C-0740-0225BA764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1696" y="2554145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1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NEW SECTION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2A66C81-DE07-1289-1638-E08385265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454" y="4625752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0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4297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339076-BD31-B4C1-8917-090EA1226875}"/>
              </a:ext>
            </a:extLst>
          </p:cNvPr>
          <p:cNvSpPr/>
          <p:nvPr userDrawn="1"/>
        </p:nvSpPr>
        <p:spPr>
          <a:xfrm>
            <a:off x="-63499" y="-63499"/>
            <a:ext cx="24510997" cy="13842997"/>
          </a:xfrm>
          <a:custGeom>
            <a:avLst/>
            <a:gdLst/>
            <a:ahLst/>
            <a:cxnLst/>
            <a:rect l="l" t="t" r="r" b="b"/>
            <a:pathLst>
              <a:path w="24510997" h="13842997">
                <a:moveTo>
                  <a:pt x="0" y="0"/>
                </a:moveTo>
                <a:lnTo>
                  <a:pt x="24510997" y="0"/>
                </a:lnTo>
                <a:lnTo>
                  <a:pt x="24510997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5F2751-7383-EE3C-0740-0225BA764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1696" y="2554145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1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NEW SECTION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21C7650-1DCB-1616-D665-31090A460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454" y="4625752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0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93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B11759E-49A8-314C-169B-E6031DF60E90}"/>
              </a:ext>
            </a:extLst>
          </p:cNvPr>
          <p:cNvSpPr/>
          <p:nvPr userDrawn="1"/>
        </p:nvSpPr>
        <p:spPr>
          <a:xfrm>
            <a:off x="-63503" y="-63503"/>
            <a:ext cx="24510997" cy="13842997"/>
          </a:xfrm>
          <a:custGeom>
            <a:avLst/>
            <a:gdLst/>
            <a:ahLst/>
            <a:cxnLst/>
            <a:rect l="l" t="t" r="r" b="b"/>
            <a:pathLst>
              <a:path w="24510997" h="13842997">
                <a:moveTo>
                  <a:pt x="0" y="0"/>
                </a:moveTo>
                <a:lnTo>
                  <a:pt x="24510997" y="0"/>
                </a:lnTo>
                <a:lnTo>
                  <a:pt x="24510997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5F2751-7383-EE3C-0740-0225BA764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1696" y="2554145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1" kern="1200" spc="212" dirty="0">
                <a:solidFill>
                  <a:schemeClr val="accent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NEW SECTION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C437CD-46C2-68D3-89C5-E94658ED0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454" y="4625752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0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051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29BE7D-878A-A1C5-86B5-A65133B87C13}"/>
              </a:ext>
            </a:extLst>
          </p:cNvPr>
          <p:cNvSpPr/>
          <p:nvPr userDrawn="1"/>
        </p:nvSpPr>
        <p:spPr>
          <a:xfrm>
            <a:off x="-49360" y="-63499"/>
            <a:ext cx="24510997" cy="13842997"/>
          </a:xfrm>
          <a:custGeom>
            <a:avLst/>
            <a:gdLst/>
            <a:ahLst/>
            <a:cxnLst/>
            <a:rect l="l" t="t" r="r" b="b"/>
            <a:pathLst>
              <a:path w="24510997" h="13842997">
                <a:moveTo>
                  <a:pt x="0" y="0"/>
                </a:moveTo>
                <a:lnTo>
                  <a:pt x="24510997" y="0"/>
                </a:lnTo>
                <a:lnTo>
                  <a:pt x="24510997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5F2751-7383-EE3C-0740-0225BA764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1696" y="2554145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1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NEW SECTION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5525B8-0547-51B2-74B9-3B0726ED9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454" y="4625752"/>
            <a:ext cx="12876648" cy="207160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5000"/>
              </a:lnSpc>
              <a:buNone/>
              <a:defRPr lang="en-US" sz="12500" b="0" kern="1200" spc="212" dirty="0">
                <a:solidFill>
                  <a:srgbClr val="1C2B54"/>
                </a:solidFill>
                <a:latin typeface="+mj-lt"/>
                <a:ea typeface="Lexend Deca"/>
                <a:cs typeface="Lexend Dec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8749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58A2-3339-00AF-5E73-E70B5E94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6047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266-76F8-7066-188F-3B2814DED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5" y="4040188"/>
            <a:ext cx="19023013" cy="81470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0" indent="0">
              <a:lnSpc>
                <a:spcPct val="150000"/>
              </a:lnSpc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EF03A-562A-1293-FF48-E24633D7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25779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A247-89D6-BDD6-84EE-7DCD86E9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266-76F8-7066-188F-3B2814DED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475" y="4040188"/>
            <a:ext cx="19023013" cy="81470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7EF03A-562A-1293-FF48-E24633D7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3186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2C88-531A-15B2-F1A9-78013367D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FC79-14A4-02CE-E521-125C4684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70" y="4040187"/>
            <a:ext cx="19023251" cy="814705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0291D0-A760-5273-EE37-72941719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3015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1654-8066-F68C-0C8A-FBF5DBEB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970" y="4024313"/>
            <a:ext cx="19023251" cy="8162280"/>
          </a:xfrm>
          <a:prstGeom prst="rect">
            <a:avLst/>
          </a:prstGeom>
        </p:spPr>
        <p:txBody>
          <a:bodyPr vert="horz" lIns="1116000" tIns="0" rIns="1116000" bIns="0" rtlCol="0">
            <a:normAutofit/>
          </a:bodyPr>
          <a:lstStyle/>
          <a:p>
            <a:pPr marL="228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body text styles</a:t>
            </a:r>
          </a:p>
          <a:p>
            <a:pPr lvl="1"/>
            <a:r>
              <a:rPr lang="en-US" dirty="0"/>
              <a:t>Click to edit Master body sub-text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14541-5711-6064-11A2-BB4F118A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70" y="1261353"/>
            <a:ext cx="19023251" cy="12191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LID4096" dirty="0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12399E11-AE65-D564-96A9-B686A30ACB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69997" y="2793997"/>
            <a:ext cx="19050000" cy="76200"/>
            <a:chOff x="0" y="0"/>
            <a:chExt cx="19050000" cy="762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E3D8D03-0BBC-74E4-C727-528133EBE84F}"/>
                </a:ext>
              </a:extLst>
            </p:cNvPr>
            <p:cNvSpPr/>
            <p:nvPr/>
          </p:nvSpPr>
          <p:spPr>
            <a:xfrm>
              <a:off x="0" y="0"/>
              <a:ext cx="19050000" cy="76200"/>
            </a:xfrm>
            <a:custGeom>
              <a:avLst/>
              <a:gdLst/>
              <a:ahLst/>
              <a:cxnLst/>
              <a:rect l="l" t="t" r="r" b="b"/>
              <a:pathLst>
                <a:path w="19050000" h="76200">
                  <a:moveTo>
                    <a:pt x="0" y="0"/>
                  </a:moveTo>
                  <a:lnTo>
                    <a:pt x="19050000" y="0"/>
                  </a:lnTo>
                  <a:lnTo>
                    <a:pt x="1905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646F3A80-1C0C-818A-62BF-894A4C86EA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062280" y="1387078"/>
            <a:ext cx="524637" cy="627745"/>
            <a:chOff x="0" y="0"/>
            <a:chExt cx="524637" cy="627748"/>
          </a:xfrm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B04F48E-05A7-68BC-7D93-E617BB73ABCF}"/>
                </a:ext>
              </a:extLst>
            </p:cNvPr>
            <p:cNvSpPr/>
            <p:nvPr/>
          </p:nvSpPr>
          <p:spPr>
            <a:xfrm>
              <a:off x="63500" y="491109"/>
              <a:ext cx="383159" cy="73025"/>
            </a:xfrm>
            <a:custGeom>
              <a:avLst/>
              <a:gdLst/>
              <a:ahLst/>
              <a:cxnLst/>
              <a:rect l="l" t="t" r="r" b="b"/>
              <a:pathLst>
                <a:path w="383159" h="73025">
                  <a:moveTo>
                    <a:pt x="0" y="0"/>
                  </a:moveTo>
                  <a:lnTo>
                    <a:pt x="383159" y="0"/>
                  </a:lnTo>
                  <a:cubicBezTo>
                    <a:pt x="383159" y="0"/>
                    <a:pt x="342011" y="14605"/>
                    <a:pt x="327406" y="28956"/>
                  </a:cubicBezTo>
                  <a:cubicBezTo>
                    <a:pt x="303022" y="53340"/>
                    <a:pt x="298323" y="73025"/>
                    <a:pt x="298323" y="73025"/>
                  </a:cubicBezTo>
                  <a:lnTo>
                    <a:pt x="15113" y="73025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E2E5789-A63E-615E-6772-E38BDED86FC3}"/>
                </a:ext>
              </a:extLst>
            </p:cNvPr>
            <p:cNvSpPr/>
            <p:nvPr/>
          </p:nvSpPr>
          <p:spPr>
            <a:xfrm>
              <a:off x="224917" y="130937"/>
              <a:ext cx="237744" cy="321818"/>
            </a:xfrm>
            <a:custGeom>
              <a:avLst/>
              <a:gdLst/>
              <a:ahLst/>
              <a:cxnLst/>
              <a:rect l="l" t="t" r="r" b="b"/>
              <a:pathLst>
                <a:path w="237744" h="321818">
                  <a:moveTo>
                    <a:pt x="2286" y="0"/>
                  </a:moveTo>
                  <a:cubicBezTo>
                    <a:pt x="2286" y="0"/>
                    <a:pt x="112649" y="17399"/>
                    <a:pt x="167132" y="63881"/>
                  </a:cubicBezTo>
                  <a:cubicBezTo>
                    <a:pt x="221615" y="110363"/>
                    <a:pt x="232156" y="155702"/>
                    <a:pt x="234569" y="178943"/>
                  </a:cubicBezTo>
                  <a:cubicBezTo>
                    <a:pt x="236982" y="202184"/>
                    <a:pt x="237744" y="239014"/>
                    <a:pt x="231013" y="267208"/>
                  </a:cubicBezTo>
                  <a:cubicBezTo>
                    <a:pt x="220599" y="311404"/>
                    <a:pt x="211328" y="320675"/>
                    <a:pt x="211328" y="320675"/>
                  </a:cubicBezTo>
                  <a:cubicBezTo>
                    <a:pt x="211328" y="320675"/>
                    <a:pt x="182372" y="306705"/>
                    <a:pt x="116078" y="307848"/>
                  </a:cubicBezTo>
                  <a:cubicBezTo>
                    <a:pt x="67310" y="308737"/>
                    <a:pt x="0" y="321818"/>
                    <a:pt x="0" y="321818"/>
                  </a:cubicBezTo>
                  <a:cubicBezTo>
                    <a:pt x="0" y="321818"/>
                    <a:pt x="16002" y="221869"/>
                    <a:pt x="18669" y="175387"/>
                  </a:cubicBezTo>
                  <a:cubicBezTo>
                    <a:pt x="22098" y="111506"/>
                    <a:pt x="2413" y="0"/>
                    <a:pt x="2413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3CAF072-3907-AEB2-D1CE-9F760B5EF4EB}"/>
                </a:ext>
              </a:extLst>
            </p:cNvPr>
            <p:cNvSpPr/>
            <p:nvPr/>
          </p:nvSpPr>
          <p:spPr>
            <a:xfrm>
              <a:off x="226060" y="62484"/>
              <a:ext cx="133477" cy="44831"/>
            </a:xfrm>
            <a:custGeom>
              <a:avLst/>
              <a:gdLst/>
              <a:ahLst/>
              <a:cxnLst/>
              <a:rect l="l" t="t" r="r" b="b"/>
              <a:pathLst>
                <a:path w="133477" h="44831">
                  <a:moveTo>
                    <a:pt x="0" y="42926"/>
                  </a:moveTo>
                  <a:lnTo>
                    <a:pt x="0" y="8128"/>
                  </a:lnTo>
                  <a:cubicBezTo>
                    <a:pt x="0" y="8128"/>
                    <a:pt x="23241" y="0"/>
                    <a:pt x="40640" y="1143"/>
                  </a:cubicBezTo>
                  <a:cubicBezTo>
                    <a:pt x="58039" y="2286"/>
                    <a:pt x="68580" y="6604"/>
                    <a:pt x="76708" y="12446"/>
                  </a:cubicBezTo>
                  <a:cubicBezTo>
                    <a:pt x="84836" y="18288"/>
                    <a:pt x="88265" y="26035"/>
                    <a:pt x="105410" y="30607"/>
                  </a:cubicBezTo>
                  <a:cubicBezTo>
                    <a:pt x="122428" y="35052"/>
                    <a:pt x="133477" y="29083"/>
                    <a:pt x="133477" y="29083"/>
                  </a:cubicBezTo>
                  <a:cubicBezTo>
                    <a:pt x="133477" y="29083"/>
                    <a:pt x="121031" y="43561"/>
                    <a:pt x="103251" y="44196"/>
                  </a:cubicBezTo>
                  <a:cubicBezTo>
                    <a:pt x="85217" y="44831"/>
                    <a:pt x="61468" y="27432"/>
                    <a:pt x="42926" y="26670"/>
                  </a:cubicBezTo>
                  <a:cubicBezTo>
                    <a:pt x="23114" y="26035"/>
                    <a:pt x="0" y="42926"/>
                    <a:pt x="0" y="42926"/>
                  </a:cubicBezTo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56EB2418-FB80-54D9-A829-0CBBF9E4AE1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606529" y="1016622"/>
            <a:ext cx="670531" cy="997829"/>
            <a:chOff x="0" y="0"/>
            <a:chExt cx="670535" cy="997826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965404C2-FD25-9EDB-A378-FA323C02E01F}"/>
                </a:ext>
              </a:extLst>
            </p:cNvPr>
            <p:cNvSpPr/>
            <p:nvPr/>
          </p:nvSpPr>
          <p:spPr>
            <a:xfrm>
              <a:off x="309372" y="415798"/>
              <a:ext cx="237744" cy="331470"/>
            </a:xfrm>
            <a:custGeom>
              <a:avLst/>
              <a:gdLst/>
              <a:ahLst/>
              <a:cxnLst/>
              <a:rect l="l" t="t" r="r" b="b"/>
              <a:pathLst>
                <a:path w="237744" h="331470">
                  <a:moveTo>
                    <a:pt x="2286" y="127"/>
                  </a:moveTo>
                  <a:cubicBezTo>
                    <a:pt x="2286" y="127"/>
                    <a:pt x="112649" y="18034"/>
                    <a:pt x="167132" y="65913"/>
                  </a:cubicBezTo>
                  <a:cubicBezTo>
                    <a:pt x="221615" y="113792"/>
                    <a:pt x="232156" y="160528"/>
                    <a:pt x="234569" y="184404"/>
                  </a:cubicBezTo>
                  <a:cubicBezTo>
                    <a:pt x="236982" y="208280"/>
                    <a:pt x="237744" y="246253"/>
                    <a:pt x="231013" y="275336"/>
                  </a:cubicBezTo>
                  <a:cubicBezTo>
                    <a:pt x="220599" y="320802"/>
                    <a:pt x="211328" y="330327"/>
                    <a:pt x="211328" y="330327"/>
                  </a:cubicBezTo>
                  <a:cubicBezTo>
                    <a:pt x="211328" y="330327"/>
                    <a:pt x="182245" y="315976"/>
                    <a:pt x="116078" y="317119"/>
                  </a:cubicBezTo>
                  <a:cubicBezTo>
                    <a:pt x="67310" y="318008"/>
                    <a:pt x="0" y="331470"/>
                    <a:pt x="0" y="331470"/>
                  </a:cubicBezTo>
                  <a:cubicBezTo>
                    <a:pt x="0" y="331470"/>
                    <a:pt x="16002" y="228473"/>
                    <a:pt x="18669" y="180594"/>
                  </a:cubicBezTo>
                  <a:cubicBezTo>
                    <a:pt x="22098" y="114808"/>
                    <a:pt x="2413" y="0"/>
                    <a:pt x="2413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E61D590-1831-6263-120A-BC964FE3BA9C}"/>
                </a:ext>
              </a:extLst>
            </p:cNvPr>
            <p:cNvSpPr/>
            <p:nvPr/>
          </p:nvSpPr>
          <p:spPr>
            <a:xfrm>
              <a:off x="63500" y="803402"/>
              <a:ext cx="543560" cy="130937"/>
            </a:xfrm>
            <a:custGeom>
              <a:avLst/>
              <a:gdLst/>
              <a:ahLst/>
              <a:cxnLst/>
              <a:rect l="l" t="t" r="r" b="b"/>
              <a:pathLst>
                <a:path w="543560" h="130937">
                  <a:moveTo>
                    <a:pt x="0" y="0"/>
                  </a:moveTo>
                  <a:lnTo>
                    <a:pt x="543560" y="0"/>
                  </a:lnTo>
                  <a:cubicBezTo>
                    <a:pt x="543560" y="0"/>
                    <a:pt x="485013" y="26035"/>
                    <a:pt x="464439" y="51943"/>
                  </a:cubicBezTo>
                  <a:cubicBezTo>
                    <a:pt x="429768" y="95631"/>
                    <a:pt x="423291" y="130937"/>
                    <a:pt x="423291" y="130937"/>
                  </a:cubicBezTo>
                  <a:lnTo>
                    <a:pt x="21463" y="130937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D4B59D5-4877-ACEA-B641-3E099FD3FD7C}"/>
                </a:ext>
              </a:extLst>
            </p:cNvPr>
            <p:cNvSpPr/>
            <p:nvPr/>
          </p:nvSpPr>
          <p:spPr>
            <a:xfrm>
              <a:off x="319024" y="170180"/>
              <a:ext cx="172593" cy="235204"/>
            </a:xfrm>
            <a:custGeom>
              <a:avLst/>
              <a:gdLst/>
              <a:ahLst/>
              <a:cxnLst/>
              <a:rect l="l" t="t" r="r" b="b"/>
              <a:pathLst>
                <a:path w="172593" h="235204">
                  <a:moveTo>
                    <a:pt x="1651" y="254"/>
                  </a:moveTo>
                  <a:cubicBezTo>
                    <a:pt x="1651" y="254"/>
                    <a:pt x="81788" y="12954"/>
                    <a:pt x="121412" y="46990"/>
                  </a:cubicBezTo>
                  <a:cubicBezTo>
                    <a:pt x="161036" y="81026"/>
                    <a:pt x="168656" y="114046"/>
                    <a:pt x="170307" y="130937"/>
                  </a:cubicBezTo>
                  <a:cubicBezTo>
                    <a:pt x="171958" y="147828"/>
                    <a:pt x="172593" y="174879"/>
                    <a:pt x="167767" y="195453"/>
                  </a:cubicBezTo>
                  <a:cubicBezTo>
                    <a:pt x="160147" y="227711"/>
                    <a:pt x="153416" y="234442"/>
                    <a:pt x="153416" y="234442"/>
                  </a:cubicBezTo>
                  <a:cubicBezTo>
                    <a:pt x="153416" y="234442"/>
                    <a:pt x="132334" y="224282"/>
                    <a:pt x="84328" y="225044"/>
                  </a:cubicBezTo>
                  <a:cubicBezTo>
                    <a:pt x="48895" y="225679"/>
                    <a:pt x="0" y="235204"/>
                    <a:pt x="0" y="235204"/>
                  </a:cubicBezTo>
                  <a:cubicBezTo>
                    <a:pt x="0" y="235204"/>
                    <a:pt x="11557" y="162179"/>
                    <a:pt x="13462" y="128270"/>
                  </a:cubicBezTo>
                  <a:cubicBezTo>
                    <a:pt x="16002" y="81534"/>
                    <a:pt x="1651" y="0"/>
                    <a:pt x="1651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9407470-FCA0-4BC3-412C-DBA666878794}"/>
                </a:ext>
              </a:extLst>
            </p:cNvPr>
            <p:cNvSpPr/>
            <p:nvPr/>
          </p:nvSpPr>
          <p:spPr>
            <a:xfrm>
              <a:off x="117094" y="500888"/>
              <a:ext cx="182372" cy="248158"/>
            </a:xfrm>
            <a:custGeom>
              <a:avLst/>
              <a:gdLst/>
              <a:ahLst/>
              <a:cxnLst/>
              <a:rect l="l" t="t" r="r" b="b"/>
              <a:pathLst>
                <a:path w="182372" h="248158">
                  <a:moveTo>
                    <a:pt x="1651" y="0"/>
                  </a:moveTo>
                  <a:cubicBezTo>
                    <a:pt x="1651" y="0"/>
                    <a:pt x="86360" y="13462"/>
                    <a:pt x="128270" y="49276"/>
                  </a:cubicBezTo>
                  <a:cubicBezTo>
                    <a:pt x="170180" y="85090"/>
                    <a:pt x="178181" y="120015"/>
                    <a:pt x="179959" y="137922"/>
                  </a:cubicBezTo>
                  <a:cubicBezTo>
                    <a:pt x="181737" y="155829"/>
                    <a:pt x="182372" y="184277"/>
                    <a:pt x="177292" y="205994"/>
                  </a:cubicBezTo>
                  <a:cubicBezTo>
                    <a:pt x="169291" y="240030"/>
                    <a:pt x="162179" y="247269"/>
                    <a:pt x="162179" y="247269"/>
                  </a:cubicBezTo>
                  <a:cubicBezTo>
                    <a:pt x="162179" y="247269"/>
                    <a:pt x="139827" y="236601"/>
                    <a:pt x="89154" y="237363"/>
                  </a:cubicBezTo>
                  <a:cubicBezTo>
                    <a:pt x="51689" y="237998"/>
                    <a:pt x="0" y="248158"/>
                    <a:pt x="0" y="248158"/>
                  </a:cubicBezTo>
                  <a:cubicBezTo>
                    <a:pt x="0" y="248158"/>
                    <a:pt x="12319" y="171069"/>
                    <a:pt x="14224" y="135255"/>
                  </a:cubicBezTo>
                  <a:cubicBezTo>
                    <a:pt x="16891" y="85979"/>
                    <a:pt x="1778" y="127"/>
                    <a:pt x="1778" y="127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9ADBB82-45C6-178B-E38C-750742C18B12}"/>
                </a:ext>
              </a:extLst>
            </p:cNvPr>
            <p:cNvSpPr/>
            <p:nvPr/>
          </p:nvSpPr>
          <p:spPr>
            <a:xfrm>
              <a:off x="116713" y="289179"/>
              <a:ext cx="137160" cy="186944"/>
            </a:xfrm>
            <a:custGeom>
              <a:avLst/>
              <a:gdLst/>
              <a:ahLst/>
              <a:cxnLst/>
              <a:rect l="l" t="t" r="r" b="b"/>
              <a:pathLst>
                <a:path w="137160" h="186944">
                  <a:moveTo>
                    <a:pt x="1524" y="0"/>
                  </a:moveTo>
                  <a:cubicBezTo>
                    <a:pt x="1524" y="0"/>
                    <a:pt x="65024" y="10160"/>
                    <a:pt x="96520" y="37084"/>
                  </a:cubicBezTo>
                  <a:cubicBezTo>
                    <a:pt x="128016" y="64008"/>
                    <a:pt x="133985" y="90424"/>
                    <a:pt x="135255" y="104013"/>
                  </a:cubicBezTo>
                  <a:cubicBezTo>
                    <a:pt x="136525" y="117602"/>
                    <a:pt x="137160" y="138811"/>
                    <a:pt x="133223" y="155321"/>
                  </a:cubicBezTo>
                  <a:cubicBezTo>
                    <a:pt x="127254" y="180975"/>
                    <a:pt x="121793" y="186309"/>
                    <a:pt x="121793" y="186309"/>
                  </a:cubicBezTo>
                  <a:cubicBezTo>
                    <a:pt x="121793" y="186309"/>
                    <a:pt x="105029" y="178181"/>
                    <a:pt x="66929" y="178816"/>
                  </a:cubicBezTo>
                  <a:cubicBezTo>
                    <a:pt x="38862" y="179324"/>
                    <a:pt x="0" y="186944"/>
                    <a:pt x="0" y="186944"/>
                  </a:cubicBezTo>
                  <a:cubicBezTo>
                    <a:pt x="0" y="186944"/>
                    <a:pt x="9271" y="128905"/>
                    <a:pt x="10668" y="101854"/>
                  </a:cubicBezTo>
                  <a:cubicBezTo>
                    <a:pt x="12700" y="64770"/>
                    <a:pt x="1270" y="0"/>
                    <a:pt x="1270" y="0"/>
                  </a:cubicBezTo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70AFD8C-0B14-BE61-089C-CA87AD6205FF}"/>
                </a:ext>
              </a:extLst>
            </p:cNvPr>
            <p:cNvSpPr/>
            <p:nvPr/>
          </p:nvSpPr>
          <p:spPr>
            <a:xfrm>
              <a:off x="322961" y="61722"/>
              <a:ext cx="217043" cy="72771"/>
            </a:xfrm>
            <a:custGeom>
              <a:avLst/>
              <a:gdLst/>
              <a:ahLst/>
              <a:cxnLst/>
              <a:rect l="l" t="t" r="r" b="b"/>
              <a:pathLst>
                <a:path w="217043" h="72771">
                  <a:moveTo>
                    <a:pt x="0" y="69977"/>
                  </a:moveTo>
                  <a:lnTo>
                    <a:pt x="0" y="13208"/>
                  </a:lnTo>
                  <a:cubicBezTo>
                    <a:pt x="0" y="13208"/>
                    <a:pt x="37719" y="0"/>
                    <a:pt x="66040" y="1905"/>
                  </a:cubicBezTo>
                  <a:cubicBezTo>
                    <a:pt x="94361" y="3810"/>
                    <a:pt x="111379" y="10795"/>
                    <a:pt x="124587" y="20193"/>
                  </a:cubicBezTo>
                  <a:cubicBezTo>
                    <a:pt x="137795" y="29591"/>
                    <a:pt x="143383" y="42291"/>
                    <a:pt x="171450" y="49784"/>
                  </a:cubicBezTo>
                  <a:cubicBezTo>
                    <a:pt x="199009" y="57023"/>
                    <a:pt x="217043" y="47244"/>
                    <a:pt x="217043" y="47244"/>
                  </a:cubicBezTo>
                  <a:cubicBezTo>
                    <a:pt x="217043" y="47244"/>
                    <a:pt x="196977" y="70739"/>
                    <a:pt x="168021" y="71755"/>
                  </a:cubicBezTo>
                  <a:cubicBezTo>
                    <a:pt x="138811" y="72771"/>
                    <a:pt x="100203" y="44450"/>
                    <a:pt x="69850" y="43434"/>
                  </a:cubicBezTo>
                  <a:cubicBezTo>
                    <a:pt x="37719" y="42291"/>
                    <a:pt x="0" y="69850"/>
                    <a:pt x="0" y="69850"/>
                  </a:cubicBezTo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1">
            <a:extLst>
              <a:ext uri="{FF2B5EF4-FFF2-40B4-BE49-F238E27FC236}">
                <a16:creationId xmlns:a16="http://schemas.microsoft.com/office/drawing/2014/main" id="{3201B03F-D520-6182-3652-4E377257F722}"/>
              </a:ext>
            </a:extLst>
          </p:cNvPr>
          <p:cNvSpPr/>
          <p:nvPr userDrawn="1"/>
        </p:nvSpPr>
        <p:spPr>
          <a:xfrm>
            <a:off x="20534690" y="571500"/>
            <a:ext cx="3023807" cy="2362200"/>
          </a:xfrm>
          <a:custGeom>
            <a:avLst/>
            <a:gdLst/>
            <a:ahLst/>
            <a:cxnLst/>
            <a:rect l="l" t="t" r="r" b="b"/>
            <a:pathLst>
              <a:path w="3023807" h="2362200">
                <a:moveTo>
                  <a:pt x="0" y="0"/>
                </a:moveTo>
                <a:lnTo>
                  <a:pt x="3023807" y="0"/>
                </a:lnTo>
                <a:lnTo>
                  <a:pt x="3023807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7" name="Group 32">
            <a:extLst>
              <a:ext uri="{FF2B5EF4-FFF2-40B4-BE49-F238E27FC236}">
                <a16:creationId xmlns:a16="http://schemas.microsoft.com/office/drawing/2014/main" id="{D04DB7FB-A81C-D281-CBF8-9FFB8BE9B3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977597" y="-63503"/>
            <a:ext cx="469897" cy="13842997"/>
            <a:chOff x="0" y="0"/>
            <a:chExt cx="469900" cy="13843000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32BEB9C-930C-6CDF-B382-8A0981ACC93E}"/>
                </a:ext>
              </a:extLst>
            </p:cNvPr>
            <p:cNvSpPr/>
            <p:nvPr/>
          </p:nvSpPr>
          <p:spPr>
            <a:xfrm>
              <a:off x="63500" y="63500"/>
              <a:ext cx="342900" cy="7277100"/>
            </a:xfrm>
            <a:custGeom>
              <a:avLst/>
              <a:gdLst/>
              <a:ahLst/>
              <a:cxnLst/>
              <a:rect l="l" t="t" r="r" b="b"/>
              <a:pathLst>
                <a:path w="342900" h="7277100">
                  <a:moveTo>
                    <a:pt x="0" y="7277100"/>
                  </a:moveTo>
                  <a:lnTo>
                    <a:pt x="342900" y="7277100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4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92771D-B461-EA95-C64E-12816709CBDF}"/>
                </a:ext>
              </a:extLst>
            </p:cNvPr>
            <p:cNvSpPr/>
            <p:nvPr/>
          </p:nvSpPr>
          <p:spPr>
            <a:xfrm>
              <a:off x="63500" y="7340600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F5698BA-E4DF-D6E1-5609-4A772CD4D8EB}"/>
                </a:ext>
              </a:extLst>
            </p:cNvPr>
            <p:cNvSpPr/>
            <p:nvPr/>
          </p:nvSpPr>
          <p:spPr>
            <a:xfrm>
              <a:off x="63500" y="8197469"/>
              <a:ext cx="342900" cy="428372"/>
            </a:xfrm>
            <a:custGeom>
              <a:avLst/>
              <a:gdLst/>
              <a:ahLst/>
              <a:cxnLst/>
              <a:rect l="l" t="t" r="r" b="b"/>
              <a:pathLst>
                <a:path w="342900" h="428372">
                  <a:moveTo>
                    <a:pt x="0" y="428371"/>
                  </a:moveTo>
                  <a:lnTo>
                    <a:pt x="342900" y="428371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86D2968-FB8C-5665-775A-2B0A94DAC23E}"/>
                </a:ext>
              </a:extLst>
            </p:cNvPr>
            <p:cNvSpPr/>
            <p:nvPr/>
          </p:nvSpPr>
          <p:spPr>
            <a:xfrm>
              <a:off x="63500" y="8625967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75EBDBA9-AE63-76DD-DA5D-B7CB8612C97B}"/>
                </a:ext>
              </a:extLst>
            </p:cNvPr>
            <p:cNvSpPr/>
            <p:nvPr/>
          </p:nvSpPr>
          <p:spPr>
            <a:xfrm>
              <a:off x="63500" y="9484360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DEDCE9F-C07D-1ABF-206E-5DF3089F727D}"/>
                </a:ext>
              </a:extLst>
            </p:cNvPr>
            <p:cNvSpPr/>
            <p:nvPr/>
          </p:nvSpPr>
          <p:spPr>
            <a:xfrm>
              <a:off x="63500" y="9918700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DACB15C6-26A4-09E3-9DE3-ACDB933A1B27}"/>
                </a:ext>
              </a:extLst>
            </p:cNvPr>
            <p:cNvSpPr/>
            <p:nvPr/>
          </p:nvSpPr>
          <p:spPr>
            <a:xfrm>
              <a:off x="63500" y="10782046"/>
              <a:ext cx="342900" cy="428372"/>
            </a:xfrm>
            <a:custGeom>
              <a:avLst/>
              <a:gdLst/>
              <a:ahLst/>
              <a:cxnLst/>
              <a:rect l="l" t="t" r="r" b="b"/>
              <a:pathLst>
                <a:path w="342900" h="428372">
                  <a:moveTo>
                    <a:pt x="0" y="428371"/>
                  </a:moveTo>
                  <a:lnTo>
                    <a:pt x="342900" y="428371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21890EC0-65DD-B726-C02E-01AB6D1048CD}"/>
                </a:ext>
              </a:extLst>
            </p:cNvPr>
            <p:cNvSpPr/>
            <p:nvPr/>
          </p:nvSpPr>
          <p:spPr>
            <a:xfrm>
              <a:off x="63500" y="11210417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BD4B1AB9-D9CF-2D2D-CB22-4DE42341A4A7}"/>
                </a:ext>
              </a:extLst>
            </p:cNvPr>
            <p:cNvSpPr/>
            <p:nvPr/>
          </p:nvSpPr>
          <p:spPr>
            <a:xfrm>
              <a:off x="63500" y="12073636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1D9842B-0721-3967-439B-1C9C256BE9D6}"/>
                </a:ext>
              </a:extLst>
            </p:cNvPr>
            <p:cNvSpPr/>
            <p:nvPr/>
          </p:nvSpPr>
          <p:spPr>
            <a:xfrm>
              <a:off x="63500" y="12487783"/>
              <a:ext cx="342900" cy="856869"/>
            </a:xfrm>
            <a:custGeom>
              <a:avLst/>
              <a:gdLst/>
              <a:ahLst/>
              <a:cxnLst/>
              <a:rect l="l" t="t" r="r" b="b"/>
              <a:pathLst>
                <a:path w="342900" h="856869">
                  <a:moveTo>
                    <a:pt x="0" y="856869"/>
                  </a:moveTo>
                  <a:lnTo>
                    <a:pt x="342900" y="856869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DB024C9-E0A1-85F9-5939-537ED7EE0789}"/>
                </a:ext>
              </a:extLst>
            </p:cNvPr>
            <p:cNvSpPr/>
            <p:nvPr/>
          </p:nvSpPr>
          <p:spPr>
            <a:xfrm>
              <a:off x="63500" y="13351002"/>
              <a:ext cx="342900" cy="428498"/>
            </a:xfrm>
            <a:custGeom>
              <a:avLst/>
              <a:gdLst/>
              <a:ahLst/>
              <a:cxnLst/>
              <a:rect l="l" t="t" r="r" b="b"/>
              <a:pathLst>
                <a:path w="342900" h="428498">
                  <a:moveTo>
                    <a:pt x="0" y="428498"/>
                  </a:moveTo>
                  <a:lnTo>
                    <a:pt x="342900" y="428498"/>
                  </a:ln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6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8278A79B-5E00-1A8C-D70C-6B77E3D5B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195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62" r:id="rId6"/>
    <p:sldLayoutId id="2147483672" r:id="rId7"/>
    <p:sldLayoutId id="2147483680" r:id="rId8"/>
    <p:sldLayoutId id="2147483658" r:id="rId9"/>
    <p:sldLayoutId id="2147483663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LID4096" sz="7200" b="1" kern="1200" spc="122" dirty="0">
          <a:solidFill>
            <a:schemeClr val="accent1"/>
          </a:solidFill>
          <a:latin typeface="+mj-lt"/>
          <a:ea typeface="+mj-ea"/>
          <a:cs typeface="Lexend Deca"/>
        </a:defRPr>
      </a:lvl1pPr>
    </p:titleStyle>
    <p:bodyStyle>
      <a:lvl1pPr marL="2286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lang="en-US" sz="4600" kern="1200" spc="78" dirty="0" smtClean="0">
          <a:solidFill>
            <a:srgbClr val="1C2B54"/>
          </a:solidFill>
          <a:latin typeface="+mn-lt"/>
          <a:ea typeface="+mn-ea"/>
          <a:cs typeface="Lexend Deca"/>
        </a:defRPr>
      </a:lvl1pPr>
      <a:lvl2pPr marL="927100" indent="-422275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─"/>
        <a:defRPr lang="en-US" sz="2600" kern="1200" spc="44" dirty="0" smtClean="0">
          <a:solidFill>
            <a:srgbClr val="1C2B54"/>
          </a:solidFill>
          <a:latin typeface="+mn-lt"/>
          <a:ea typeface="+mn-ea"/>
          <a:cs typeface="Lexend Dec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45" userDrawn="1">
          <p15:clr>
            <a:srgbClr val="F26B43"/>
          </p15:clr>
        </p15:guide>
        <p15:guide id="3" pos="785" userDrawn="1">
          <p15:clr>
            <a:srgbClr val="F26B43"/>
          </p15:clr>
        </p15:guide>
        <p15:guide id="4" pos="12777" userDrawn="1">
          <p15:clr>
            <a:srgbClr val="F26B43"/>
          </p15:clr>
        </p15:guide>
        <p15:guide id="5" orient="horz" pos="782" userDrawn="1">
          <p15:clr>
            <a:srgbClr val="F26B43"/>
          </p15:clr>
        </p15:guide>
        <p15:guide id="6" orient="horz" pos="1598" userDrawn="1">
          <p15:clr>
            <a:srgbClr val="F26B43"/>
          </p15:clr>
        </p15:guide>
        <p15:guide id="7" orient="horz" pos="76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1031943241?h=56faaf01e4&amp;amp;app_id=1229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1036048922?app_id=122963" TargetMode="Externa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931023427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C8A4-1BAA-B25E-A9EF-12E5853A0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4DC4D9-CAE2-E3F2-0849-8BF2C62CFF32}"/>
              </a:ext>
            </a:extLst>
          </p:cNvPr>
          <p:cNvSpPr/>
          <p:nvPr/>
        </p:nvSpPr>
        <p:spPr>
          <a:xfrm>
            <a:off x="7079432" y="5489848"/>
            <a:ext cx="11305256" cy="197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A75BD2-7C2C-1AC6-90E0-83A760F3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3300" y="4289710"/>
            <a:ext cx="13681519" cy="1975539"/>
          </a:xfrm>
        </p:spPr>
        <p:txBody>
          <a:bodyPr/>
          <a:lstStyle/>
          <a:p>
            <a:r>
              <a:rPr lang="en-GB" dirty="0"/>
              <a:t>TALL SHIPS ABERDEEN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E11223-6B49-D251-A541-B5FC79A0C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3300" y="8370168"/>
            <a:ext cx="13695683" cy="8842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ED2438"/>
                </a:solidFill>
              </a:rPr>
              <a:t>HOW CAN YOU GET INVOLVED?</a:t>
            </a:r>
          </a:p>
        </p:txBody>
      </p:sp>
    </p:spTree>
    <p:extLst>
      <p:ext uri="{BB962C8B-B14F-4D97-AF65-F5344CB8AC3E}">
        <p14:creationId xmlns:p14="http://schemas.microsoft.com/office/powerpoint/2010/main" val="210635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844C-F431-6AC0-846B-99379156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883A-6040-C93A-B6F0-56D8BAAA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DAYS THAT COULD CHANGE YOUR LIFE</a:t>
            </a:r>
            <a:endParaRPr lang="LID4096" dirty="0">
              <a:solidFill>
                <a:srgbClr val="ED243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60E1F9-5814-CD61-0F08-46B1BA363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10</a:t>
            </a:fld>
            <a:endParaRPr lang="en-P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C672F6-14E4-A5E6-B82F-C79223FBD117}"/>
              </a:ext>
            </a:extLst>
          </p:cNvPr>
          <p:cNvSpPr txBox="1">
            <a:spLocks/>
          </p:cNvSpPr>
          <p:nvPr/>
        </p:nvSpPr>
        <p:spPr>
          <a:xfrm>
            <a:off x="1260970" y="3562256"/>
            <a:ext cx="11651110" cy="8624980"/>
          </a:xfrm>
          <a:prstGeom prst="rect">
            <a:avLst/>
          </a:prstGeom>
        </p:spPr>
        <p:txBody>
          <a:bodyPr vert="horz" lIns="36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300" kern="1200" spc="78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1pPr>
            <a:lvl2pPr marL="927100" indent="-4222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─"/>
              <a:defRPr lang="en-US" sz="2600" kern="1200" spc="44" dirty="0" smtClean="0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Opportunity to join a Tall Ships crew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Aged 15-25, living in an AB postcode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Sail for 10 days from Dunkirk to Aberdeen or Aberdeen to Kristiansand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Fun, adventure, friendships and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No sailing experience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Funded and self-funded places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Applications close on </a:t>
            </a:r>
            <a:r>
              <a:rPr lang="en-US" sz="4400" b="1" dirty="0">
                <a:solidFill>
                  <a:srgbClr val="1B2B55"/>
                </a:solidFill>
                <a:latin typeface="Lexend" panose="020B0604020202020204" charset="0"/>
              </a:rPr>
              <a:t>31 January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B2B55"/>
              </a:solidFill>
              <a:latin typeface="Lexend" panose="020B0604020202020204" charset="0"/>
            </a:endParaRPr>
          </a:p>
          <a:p>
            <a:endParaRPr lang="LID4096" sz="4400" dirty="0"/>
          </a:p>
        </p:txBody>
      </p:sp>
      <p:pic>
        <p:nvPicPr>
          <p:cNvPr id="4" name="Picture Placeholder 3" descr="A group of people on a boat&#10;&#10;Description automatically generated">
            <a:extLst>
              <a:ext uri="{FF2B5EF4-FFF2-40B4-BE49-F238E27FC236}">
                <a16:creationId xmlns:a16="http://schemas.microsoft.com/office/drawing/2014/main" id="{5740E414-7A5C-7647-21C1-AEB151C86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813" r="13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41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1F11-24AA-09F8-441D-B27C5AFE6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E444-2BA0-419A-4449-BB91B325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D2438"/>
                </a:solidFill>
              </a:rPr>
              <a:t>FIND OUT MORE</a:t>
            </a:r>
            <a:endParaRPr lang="LID4096" dirty="0">
              <a:solidFill>
                <a:srgbClr val="ED243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DE776-675E-23C5-8A02-667F1572A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11</a:t>
            </a:fld>
            <a:endParaRPr lang="en-P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CFD62F-37F4-0B37-8CE8-5488EBA7043F}"/>
              </a:ext>
            </a:extLst>
          </p:cNvPr>
          <p:cNvSpPr txBox="1">
            <a:spLocks/>
          </p:cNvSpPr>
          <p:nvPr/>
        </p:nvSpPr>
        <p:spPr>
          <a:xfrm>
            <a:off x="1260970" y="3562256"/>
            <a:ext cx="11651110" cy="8147050"/>
          </a:xfrm>
          <a:prstGeom prst="rect">
            <a:avLst/>
          </a:prstGeom>
        </p:spPr>
        <p:txBody>
          <a:bodyPr vert="horz" lIns="36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300" kern="1200" spc="78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1pPr>
            <a:lvl2pPr marL="927100" indent="-4222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─"/>
              <a:defRPr lang="en-US" sz="2600" kern="1200" spc="44" dirty="0" smtClean="0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Information is on our website</a:t>
            </a:r>
            <a:b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</a:b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www.tallshipsaberdeen.com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Follow us on socials for our news @tallshipsaberdeen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Pick up a flyer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Apply!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1B2B55"/>
                </a:solidFill>
                <a:latin typeface="Lexend" panose="020B0604020202020204" charset="0"/>
              </a:rPr>
              <a:t>Spread </a:t>
            </a: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the word – </a:t>
            </a:r>
            <a:b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</a:b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the Tall Ships </a:t>
            </a:r>
            <a:r>
              <a:rPr lang="en-US" sz="4400">
                <a:solidFill>
                  <a:srgbClr val="1B2B55"/>
                </a:solidFill>
                <a:latin typeface="Lexend" panose="020B0604020202020204" charset="0"/>
              </a:rPr>
              <a:t>are coming</a:t>
            </a:r>
            <a:endParaRPr lang="en-US" sz="4400" dirty="0">
              <a:solidFill>
                <a:srgbClr val="1B2B55"/>
              </a:solidFill>
              <a:latin typeface="Lexend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B2B55"/>
              </a:solidFill>
              <a:latin typeface="Lexend" panose="020B0604020202020204" charset="0"/>
            </a:endParaRPr>
          </a:p>
          <a:p>
            <a:endParaRPr lang="LID4096" sz="44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193F18-B26C-C13F-93E5-157F01EF3A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239" r="15239"/>
          <a:stretch/>
        </p:blipFill>
        <p:spPr/>
      </p:pic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8518268-EA4C-41E7-750F-C8B45D6BD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148" y="8442315"/>
            <a:ext cx="4012332" cy="40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0BAEA1-113D-B66A-B77A-4CACB6297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TALL SHIPS 1997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183CB-5546-8EB8-B8DD-96C392D49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PREVIOUS VISIT</a:t>
            </a:r>
          </a:p>
        </p:txBody>
      </p:sp>
    </p:spTree>
    <p:extLst>
      <p:ext uri="{BB962C8B-B14F-4D97-AF65-F5344CB8AC3E}">
        <p14:creationId xmlns:p14="http://schemas.microsoft.com/office/powerpoint/2010/main" val="85353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SR STV archive footage">
            <a:hlinkClick r:id="" action="ppaction://media"/>
            <a:extLst>
              <a:ext uri="{FF2B5EF4-FFF2-40B4-BE49-F238E27FC236}">
                <a16:creationId xmlns:a16="http://schemas.microsoft.com/office/drawing/2014/main" id="{3AEA2E4E-890E-E43E-0EFC-D9C836ADE1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243459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5EC3-B9EC-AB41-D44E-5BA22924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TALL SHIPS ABERDEEN 2025</a:t>
            </a:r>
            <a:endParaRPr lang="LID4096" dirty="0">
              <a:solidFill>
                <a:srgbClr val="ED243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EE1831-E79C-B651-F336-D923EBF7D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4</a:t>
            </a:fld>
            <a:endParaRPr lang="en-P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AB8514-B8DB-F9C2-4A5A-9ADF2C63C03A}"/>
              </a:ext>
            </a:extLst>
          </p:cNvPr>
          <p:cNvSpPr txBox="1">
            <a:spLocks/>
          </p:cNvSpPr>
          <p:nvPr/>
        </p:nvSpPr>
        <p:spPr>
          <a:xfrm>
            <a:off x="1260970" y="3562256"/>
            <a:ext cx="11651110" cy="8147050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300" kern="1200" spc="78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1pPr>
            <a:lvl2pPr marL="927100" indent="-4222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─"/>
              <a:defRPr lang="en-US" sz="2600" kern="1200" spc="44" dirty="0" smtClean="0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19 to 22 July 2025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Four days of celebrations, sharing culture and international friendships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Europe’s largest free family event and Aberdeen’s biggest for a generation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50 Tall Ships, main stage </a:t>
            </a:r>
            <a:r>
              <a:rPr lang="en-US" sz="4400" dirty="0" err="1">
                <a:solidFill>
                  <a:srgbClr val="1B2B55"/>
                </a:solidFill>
                <a:latin typeface="Lexend" panose="020B0604020202020204" charset="0"/>
              </a:rPr>
              <a:t>programme</a:t>
            </a: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, open ships, and fun for all 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B2B55"/>
              </a:solidFill>
              <a:latin typeface="Lexend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B2B55"/>
              </a:solidFill>
              <a:latin typeface="Lexend" panose="020B0604020202020204" charset="0"/>
            </a:endParaRPr>
          </a:p>
          <a:p>
            <a:endParaRPr lang="LID4096" sz="4400" dirty="0"/>
          </a:p>
        </p:txBody>
      </p:sp>
      <p:pic>
        <p:nvPicPr>
          <p:cNvPr id="4" name="Picture Placeholder 3" descr="A group of people standing in front of a large ship&#10;&#10;Description automatically generated">
            <a:extLst>
              <a:ext uri="{FF2B5EF4-FFF2-40B4-BE49-F238E27FC236}">
                <a16:creationId xmlns:a16="http://schemas.microsoft.com/office/drawing/2014/main" id="{E1C6A3A1-528B-FC21-14C6-1767D93CDE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366" r="13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4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EBB26-3A67-669E-6DCF-6395DE45A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VOLUNTEER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73ABE-64AF-A802-8168-3AC7C888C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8800" dirty="0"/>
              <a:t>TIME TO APPLY</a:t>
            </a:r>
          </a:p>
        </p:txBody>
      </p:sp>
    </p:spTree>
    <p:extLst>
      <p:ext uri="{BB962C8B-B14F-4D97-AF65-F5344CB8AC3E}">
        <p14:creationId xmlns:p14="http://schemas.microsoft.com/office/powerpoint/2010/main" val="40165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ll Ships volunteering: be part of it (wide)">
            <a:hlinkClick r:id="" action="ppaction://media"/>
            <a:extLst>
              <a:ext uri="{FF2B5EF4-FFF2-40B4-BE49-F238E27FC236}">
                <a16:creationId xmlns:a16="http://schemas.microsoft.com/office/drawing/2014/main" id="{6751CB63-9468-4228-29C1-081E171F37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243459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F45D-7578-6D8F-87A1-7FCC56AD2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78BD-C070-5FC0-C9C0-9DAA5606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PART OF SOMETHING BIG</a:t>
            </a:r>
            <a:endParaRPr lang="LID4096" dirty="0">
              <a:solidFill>
                <a:srgbClr val="ED2438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C6824-7ABE-9639-6B90-FEB7E0852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0970" y="12719510"/>
            <a:ext cx="633886" cy="282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ts val="3359"/>
              </a:lnSpc>
              <a:defRPr lang="LID4096" sz="2400" kern="1200" spc="40" smtClean="0">
                <a:solidFill>
                  <a:srgbClr val="1C2B54"/>
                </a:solidFill>
                <a:latin typeface="Lexend Deca"/>
                <a:ea typeface="Lexend Deca"/>
                <a:cs typeface="Lexend Deca"/>
              </a:defRPr>
            </a:lvl1pPr>
          </a:lstStyle>
          <a:p>
            <a:fld id="{F1E5C177-E2F4-43BC-96DA-A42AEB24622E}" type="slidenum">
              <a:rPr lang="en-PK" smtClean="0"/>
              <a:pPr/>
              <a:t>7</a:t>
            </a:fld>
            <a:endParaRPr lang="en-P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86F2D3-CE6C-B49C-5B31-2290E3D75EB9}"/>
              </a:ext>
            </a:extLst>
          </p:cNvPr>
          <p:cNvSpPr txBox="1">
            <a:spLocks/>
          </p:cNvSpPr>
          <p:nvPr/>
        </p:nvSpPr>
        <p:spPr>
          <a:xfrm>
            <a:off x="1260970" y="3562256"/>
            <a:ext cx="12011150" cy="8624980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300" kern="1200" spc="78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1pPr>
            <a:lvl2pPr marL="927100" indent="-42227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─"/>
              <a:defRPr lang="en-US" sz="2600" kern="1200" spc="44" dirty="0" smtClean="0">
                <a:solidFill>
                  <a:srgbClr val="1C2B54"/>
                </a:solidFill>
                <a:latin typeface="+mn-lt"/>
                <a:ea typeface="+mn-ea"/>
                <a:cs typeface="Lexend De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Give crews and visitors a warm welcome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Wide range of volunteer roles – visitor experience, quayside, media &amp; more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Training, skills, teamwork, confidence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Aged 16+ and minimum of three shifts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High quality training &amp; clothing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B2B55"/>
                </a:solidFill>
                <a:latin typeface="Lexend" panose="020B0604020202020204" charset="0"/>
              </a:rPr>
              <a:t>Applications close on </a:t>
            </a:r>
            <a:r>
              <a:rPr lang="en-US" sz="4400" b="1" dirty="0">
                <a:solidFill>
                  <a:srgbClr val="1B2B55"/>
                </a:solidFill>
                <a:latin typeface="Lexend" panose="020B0604020202020204" charset="0"/>
              </a:rPr>
              <a:t>31 January 2025</a:t>
            </a:r>
            <a:endParaRPr lang="LID4096" sz="4400" b="1" dirty="0"/>
          </a:p>
        </p:txBody>
      </p:sp>
      <p:pic>
        <p:nvPicPr>
          <p:cNvPr id="4" name="Picture Placeholder 3" descr="A group of people in red shirts with their arms up&#10;&#10;Description automatically generated">
            <a:extLst>
              <a:ext uri="{FF2B5EF4-FFF2-40B4-BE49-F238E27FC236}">
                <a16:creationId xmlns:a16="http://schemas.microsoft.com/office/drawing/2014/main" id="{6652BBA6-6BE2-4579-293D-94C875C118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220" r="15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07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EEADF-D05F-4D31-2EE5-09D0C3AFA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696" y="2554145"/>
            <a:ext cx="14172792" cy="2071607"/>
          </a:xfrm>
        </p:spPr>
        <p:txBody>
          <a:bodyPr>
            <a:normAutofit/>
          </a:bodyPr>
          <a:lstStyle/>
          <a:p>
            <a:r>
              <a:rPr lang="en-GB" dirty="0"/>
              <a:t>SAIL TRAINEES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6D00-6B27-1500-DD2E-39F861E55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3454" y="4625752"/>
            <a:ext cx="14243042" cy="207160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BE PART OF THE CREW</a:t>
            </a:r>
          </a:p>
        </p:txBody>
      </p:sp>
    </p:spTree>
    <p:extLst>
      <p:ext uri="{BB962C8B-B14F-4D97-AF65-F5344CB8AC3E}">
        <p14:creationId xmlns:p14="http://schemas.microsoft.com/office/powerpoint/2010/main" val="40973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et sail on the adventure of a lifetime!">
            <a:hlinkClick r:id="" action="ppaction://media"/>
            <a:extLst>
              <a:ext uri="{FF2B5EF4-FFF2-40B4-BE49-F238E27FC236}">
                <a16:creationId xmlns:a16="http://schemas.microsoft.com/office/drawing/2014/main" id="{E6C1E328-16F7-5CFC-E7AB-CF6923FA1A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243459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 PowerPoint Template">
  <a:themeElements>
    <a:clrScheme name="TS PowerPoint Master Slide Template Theme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1A2B55"/>
      </a:accent1>
      <a:accent2>
        <a:srgbClr val="ED2139"/>
      </a:accent2>
      <a:accent3>
        <a:srgbClr val="FFC745"/>
      </a:accent3>
      <a:accent4>
        <a:srgbClr val="EDE6D9"/>
      </a:accent4>
      <a:accent5>
        <a:srgbClr val="44B6AC"/>
      </a:accent5>
      <a:accent6>
        <a:srgbClr val="A9A9A9"/>
      </a:accent6>
      <a:hlink>
        <a:srgbClr val="8ED5DF"/>
      </a:hlink>
      <a:folHlink>
        <a:srgbClr val="A9A9A9"/>
      </a:folHlink>
    </a:clrScheme>
    <a:fontScheme name="Custom 21">
      <a:majorFont>
        <a:latin typeface="Lexend"/>
        <a:ea typeface=""/>
        <a:cs typeface=""/>
      </a:majorFont>
      <a:minorFont>
        <a:latin typeface="Lexe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 PowerPoint Template_v2.potx" id="{4BAC1C07-4478-49B3-A5D7-151625E5B0D1}" vid="{36D60AB9-978E-4434-A503-081B5418E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F604D13172B543BC80556E23CC74CE" ma:contentTypeVersion="18" ma:contentTypeDescription="Create a new document." ma:contentTypeScope="" ma:versionID="a4aab747b8673d0750d08f533bfea7a4">
  <xsd:schema xmlns:xsd="http://www.w3.org/2001/XMLSchema" xmlns:xs="http://www.w3.org/2001/XMLSchema" xmlns:p="http://schemas.microsoft.com/office/2006/metadata/properties" xmlns:ns2="a24231d6-9352-4cb5-9c89-e84d86b3b044" xmlns:ns3="62422a08-973a-4a93-a767-d0c9ed1cbc69" targetNamespace="http://schemas.microsoft.com/office/2006/metadata/properties" ma:root="true" ma:fieldsID="33eea9afe120489218da61c3580c61b9" ns2:_="" ns3:_="">
    <xsd:import namespace="a24231d6-9352-4cb5-9c89-e84d86b3b044"/>
    <xsd:import namespace="62422a08-973a-4a93-a767-d0c9ed1cb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231d6-9352-4cb5-9c89-e84d86b3b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4fd5bf-fc31-41a0-b849-1075ebb370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22a08-973a-4a93-a767-d0c9ed1cb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eb37f1-015f-4bf0-97e5-89334942f774}" ma:internalName="TaxCatchAll" ma:showField="CatchAllData" ma:web="62422a08-973a-4a93-a767-d0c9ed1cb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422a08-973a-4a93-a767-d0c9ed1cbc69" xsi:nil="true"/>
    <lcf76f155ced4ddcb4097134ff3c332f xmlns="a24231d6-9352-4cb5-9c89-e84d86b3b0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DA60D5-E4CB-4115-9F4F-9D39C185A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231d6-9352-4cb5-9c89-e84d86b3b044"/>
    <ds:schemaRef ds:uri="62422a08-973a-4a93-a767-d0c9ed1cb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7832DC-8AB1-43ED-86E0-B53A3D576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17F4B-E0A8-4001-9E74-0002648A7F36}">
  <ds:schemaRefs>
    <ds:schemaRef ds:uri="http://schemas.microsoft.com/office/2006/metadata/properties"/>
    <ds:schemaRef ds:uri="http://schemas.microsoft.com/office/infopath/2007/PartnerControls"/>
    <ds:schemaRef ds:uri="62422a08-973a-4a93-a767-d0c9ed1cbc69"/>
    <ds:schemaRef ds:uri="a24231d6-9352-4cb5-9c89-e84d86b3b0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 PowerPoint Template</Template>
  <TotalTime>263</TotalTime>
  <Words>309</Words>
  <Application>Microsoft Office PowerPoint</Application>
  <PresentationFormat>Custom</PresentationFormat>
  <Paragraphs>48</Paragraphs>
  <Slides>11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Lexend Deca</vt:lpstr>
      <vt:lpstr>Lexend</vt:lpstr>
      <vt:lpstr>Arial</vt:lpstr>
      <vt:lpstr>Aptos</vt:lpstr>
      <vt:lpstr>TS PowerPoint Template</vt:lpstr>
      <vt:lpstr>TALL SHIPS ABERDEEN</vt:lpstr>
      <vt:lpstr>PowerPoint Presentation</vt:lpstr>
      <vt:lpstr>PowerPoint Presentation</vt:lpstr>
      <vt:lpstr>ABOUT TALL SHIPS ABERDEEN 2025</vt:lpstr>
      <vt:lpstr>PowerPoint Presentation</vt:lpstr>
      <vt:lpstr>PowerPoint Presentation</vt:lpstr>
      <vt:lpstr>BE PART OF SOMETHING BIG</vt:lpstr>
      <vt:lpstr>PowerPoint Presentation</vt:lpstr>
      <vt:lpstr>PowerPoint Presentation</vt:lpstr>
      <vt:lpstr>10 DAYS THAT COULD CHANGE YOUR LIFE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Drummond</dc:creator>
  <cp:lastModifiedBy>Joanna Fraser</cp:lastModifiedBy>
  <cp:revision>10</cp:revision>
  <dcterms:created xsi:type="dcterms:W3CDTF">2024-09-12T14:17:59Z</dcterms:created>
  <dcterms:modified xsi:type="dcterms:W3CDTF">2024-12-11T14:09:39Z</dcterms:modified>
  <dc:identifier>DAGPnEtck2g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0x010100CAF604D13172B543BC80556E23CC74CE</vt:lpwstr>
  </property>
  <property fmtid="{D5CDD505-2E9C-101B-9397-08002B2CF9AE}" pid="3" name="MediaServiceImageTags">
    <vt:lpwstr/>
  </property>
</Properties>
</file>